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305" r:id="rId5"/>
    <p:sldId id="311" r:id="rId6"/>
    <p:sldId id="318" r:id="rId7"/>
    <p:sldId id="331" r:id="rId8"/>
    <p:sldId id="332" r:id="rId9"/>
    <p:sldId id="333" r:id="rId10"/>
    <p:sldId id="334" r:id="rId11"/>
    <p:sldId id="335" r:id="rId12"/>
    <p:sldId id="336" r:id="rId13"/>
    <p:sldId id="339" r:id="rId14"/>
    <p:sldId id="337" r:id="rId15"/>
    <p:sldId id="338" r:id="rId16"/>
    <p:sldId id="340" r:id="rId17"/>
    <p:sldId id="341" r:id="rId18"/>
    <p:sldId id="343" r:id="rId19"/>
    <p:sldId id="342" r:id="rId20"/>
    <p:sldId id="344" r:id="rId21"/>
    <p:sldId id="345" r:id="rId22"/>
    <p:sldId id="346" r:id="rId23"/>
    <p:sldId id="347" r:id="rId24"/>
    <p:sldId id="348" r:id="rId25"/>
    <p:sldId id="349" r:id="rId26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381D"/>
    <a:srgbClr val="E63A1E"/>
    <a:srgbClr val="D95E35"/>
    <a:srgbClr val="E86A61"/>
    <a:srgbClr val="61717E"/>
    <a:srgbClr val="687FA2"/>
    <a:srgbClr val="66687F"/>
    <a:srgbClr val="6B71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28AD87-FE7B-3F43-BDDF-CC07341FDC65}" v="202" dt="2020-05-27T15:17:34.9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99" autoAdjust="0"/>
    <p:restoredTop sz="85975"/>
  </p:normalViewPr>
  <p:slideViewPr>
    <p:cSldViewPr>
      <p:cViewPr varScale="1">
        <p:scale>
          <a:sx n="106" d="100"/>
          <a:sy n="106" d="100"/>
        </p:scale>
        <p:origin x="1184" y="168"/>
      </p:cViewPr>
      <p:guideLst>
        <p:guide orient="horz" pos="2160"/>
        <p:guide pos="2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92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CHINGER Reinhold" userId="c224a8df-2f97-4b73-b765-a2a845517bc1" providerId="ADAL" clId="{F376C423-ECBA-6041-9402-07F9E1267020}"/>
    <pc:docChg chg="undo custSel addSld delSld modSld sldOrd delSection modSection">
      <pc:chgData name="BUCHINGER Reinhold" userId="c224a8df-2f97-4b73-b765-a2a845517bc1" providerId="ADAL" clId="{F376C423-ECBA-6041-9402-07F9E1267020}" dt="2019-09-04T16:10:39.950" v="3724" actId="20577"/>
      <pc:docMkLst>
        <pc:docMk/>
      </pc:docMkLst>
      <pc:sldChg chg="addSp delSp modSp modNotesTx">
        <pc:chgData name="BUCHINGER Reinhold" userId="c224a8df-2f97-4b73-b765-a2a845517bc1" providerId="ADAL" clId="{F376C423-ECBA-6041-9402-07F9E1267020}" dt="2019-09-02T10:47:48.273" v="183" actId="1035"/>
        <pc:sldMkLst>
          <pc:docMk/>
          <pc:sldMk cId="86230161" sldId="305"/>
        </pc:sldMkLst>
        <pc:spChg chg="del mod">
          <ac:chgData name="BUCHINGER Reinhold" userId="c224a8df-2f97-4b73-b765-a2a845517bc1" providerId="ADAL" clId="{F376C423-ECBA-6041-9402-07F9E1267020}" dt="2019-09-02T10:44:30.572" v="80" actId="478"/>
          <ac:spMkLst>
            <pc:docMk/>
            <pc:sldMk cId="86230161" sldId="305"/>
            <ac:spMk id="4" creationId="{6ECF2BF2-D424-4D29-A0C7-B046B89E8073}"/>
          </ac:spMkLst>
        </pc:spChg>
        <pc:spChg chg="del mod">
          <ac:chgData name="BUCHINGER Reinhold" userId="c224a8df-2f97-4b73-b765-a2a845517bc1" providerId="ADAL" clId="{F376C423-ECBA-6041-9402-07F9E1267020}" dt="2019-09-02T10:44:14.793" v="75" actId="478"/>
          <ac:spMkLst>
            <pc:docMk/>
            <pc:sldMk cId="86230161" sldId="305"/>
            <ac:spMk id="5" creationId="{5EB67ABA-7D06-40CB-9D40-9D9235B35D34}"/>
          </ac:spMkLst>
        </pc:spChg>
        <pc:spChg chg="add del mod">
          <ac:chgData name="BUCHINGER Reinhold" userId="c224a8df-2f97-4b73-b765-a2a845517bc1" providerId="ADAL" clId="{F376C423-ECBA-6041-9402-07F9E1267020}" dt="2019-09-02T10:44:17.995" v="76" actId="478"/>
          <ac:spMkLst>
            <pc:docMk/>
            <pc:sldMk cId="86230161" sldId="305"/>
            <ac:spMk id="7" creationId="{B8EE854B-5CAD-0147-8BF4-D10AD163C91B}"/>
          </ac:spMkLst>
        </pc:spChg>
        <pc:spChg chg="add del mod">
          <ac:chgData name="BUCHINGER Reinhold" userId="c224a8df-2f97-4b73-b765-a2a845517bc1" providerId="ADAL" clId="{F376C423-ECBA-6041-9402-07F9E1267020}" dt="2019-09-02T10:45:58.323" v="94"/>
          <ac:spMkLst>
            <pc:docMk/>
            <pc:sldMk cId="86230161" sldId="305"/>
            <ac:spMk id="8" creationId="{CDC9B1F1-964A-DB40-83B6-C3D461226AAF}"/>
          </ac:spMkLst>
        </pc:spChg>
        <pc:spChg chg="add mod">
          <ac:chgData name="BUCHINGER Reinhold" userId="c224a8df-2f97-4b73-b765-a2a845517bc1" providerId="ADAL" clId="{F376C423-ECBA-6041-9402-07F9E1267020}" dt="2019-09-02T10:47:38.198" v="178" actId="552"/>
          <ac:spMkLst>
            <pc:docMk/>
            <pc:sldMk cId="86230161" sldId="305"/>
            <ac:spMk id="9" creationId="{63EEF066-41AA-264E-B5DC-C6CED36067AC}"/>
          </ac:spMkLst>
        </pc:spChg>
        <pc:spChg chg="add mod">
          <ac:chgData name="BUCHINGER Reinhold" userId="c224a8df-2f97-4b73-b765-a2a845517bc1" providerId="ADAL" clId="{F376C423-ECBA-6041-9402-07F9E1267020}" dt="2019-09-02T10:47:48.273" v="183" actId="1035"/>
          <ac:spMkLst>
            <pc:docMk/>
            <pc:sldMk cId="86230161" sldId="305"/>
            <ac:spMk id="10" creationId="{1D2A08B9-4BF7-3945-A9A0-0A9C636AFDE6}"/>
          </ac:spMkLst>
        </pc:spChg>
        <pc:picChg chg="add del mod">
          <ac:chgData name="BUCHINGER Reinhold" userId="c224a8df-2f97-4b73-b765-a2a845517bc1" providerId="ADAL" clId="{F376C423-ECBA-6041-9402-07F9E1267020}" dt="2019-09-02T10:45:47.461" v="91" actId="478"/>
          <ac:picMkLst>
            <pc:docMk/>
            <pc:sldMk cId="86230161" sldId="305"/>
            <ac:picMk id="2" creationId="{D3F0C2AD-8313-014B-8A24-B73BC7B5D96B}"/>
          </ac:picMkLst>
        </pc:picChg>
      </pc:sldChg>
      <pc:sldChg chg="modSp">
        <pc:chgData name="BUCHINGER Reinhold" userId="c224a8df-2f97-4b73-b765-a2a845517bc1" providerId="ADAL" clId="{F376C423-ECBA-6041-9402-07F9E1267020}" dt="2019-09-02T10:43:02.648" v="62" actId="20577"/>
        <pc:sldMkLst>
          <pc:docMk/>
          <pc:sldMk cId="2891282289" sldId="306"/>
        </pc:sldMkLst>
        <pc:spChg chg="mod">
          <ac:chgData name="BUCHINGER Reinhold" userId="c224a8df-2f97-4b73-b765-a2a845517bc1" providerId="ADAL" clId="{F376C423-ECBA-6041-9402-07F9E1267020}" dt="2019-09-02T10:40:47.296" v="17" actId="20577"/>
          <ac:spMkLst>
            <pc:docMk/>
            <pc:sldMk cId="2891282289" sldId="306"/>
            <ac:spMk id="2" creationId="{5443427C-8CC7-4C28-A84A-293FB7E66764}"/>
          </ac:spMkLst>
        </pc:spChg>
        <pc:spChg chg="mod">
          <ac:chgData name="BUCHINGER Reinhold" userId="c224a8df-2f97-4b73-b765-a2a845517bc1" providerId="ADAL" clId="{F376C423-ECBA-6041-9402-07F9E1267020}" dt="2019-09-02T10:43:02.648" v="62" actId="20577"/>
          <ac:spMkLst>
            <pc:docMk/>
            <pc:sldMk cId="2891282289" sldId="306"/>
            <ac:spMk id="5" creationId="{00000000-0000-0000-0000-000000000000}"/>
          </ac:spMkLst>
        </pc:spChg>
      </pc:sldChg>
      <pc:sldChg chg="addSp delSp ord">
        <pc:chgData name="BUCHINGER Reinhold" userId="c224a8df-2f97-4b73-b765-a2a845517bc1" providerId="ADAL" clId="{F376C423-ECBA-6041-9402-07F9E1267020}" dt="2019-09-02T12:27:26.646" v="1144" actId="478"/>
        <pc:sldMkLst>
          <pc:docMk/>
          <pc:sldMk cId="705333440" sldId="311"/>
        </pc:sldMkLst>
        <pc:spChg chg="add del">
          <ac:chgData name="BUCHINGER Reinhold" userId="c224a8df-2f97-4b73-b765-a2a845517bc1" providerId="ADAL" clId="{F376C423-ECBA-6041-9402-07F9E1267020}" dt="2019-09-02T12:27:26.646" v="1144" actId="478"/>
          <ac:spMkLst>
            <pc:docMk/>
            <pc:sldMk cId="705333440" sldId="311"/>
            <ac:spMk id="4" creationId="{AE549E7A-AADD-7542-843F-426015D3EEF3}"/>
          </ac:spMkLst>
        </pc:spChg>
      </pc:sldChg>
      <pc:sldChg chg="modSp ord">
        <pc:chgData name="BUCHINGER Reinhold" userId="c224a8df-2f97-4b73-b765-a2a845517bc1" providerId="ADAL" clId="{F376C423-ECBA-6041-9402-07F9E1267020}" dt="2019-09-02T12:25:42.976" v="1138"/>
        <pc:sldMkLst>
          <pc:docMk/>
          <pc:sldMk cId="3481426165" sldId="313"/>
        </pc:sldMkLst>
        <pc:spChg chg="mod">
          <ac:chgData name="BUCHINGER Reinhold" userId="c224a8df-2f97-4b73-b765-a2a845517bc1" providerId="ADAL" clId="{F376C423-ECBA-6041-9402-07F9E1267020}" dt="2019-09-02T12:19:29.193" v="1107" actId="255"/>
          <ac:spMkLst>
            <pc:docMk/>
            <pc:sldMk cId="3481426165" sldId="313"/>
            <ac:spMk id="3" creationId="{2BA8A197-6712-4048-84BE-E5446E6E9AB6}"/>
          </ac:spMkLst>
        </pc:spChg>
      </pc:sldChg>
      <pc:sldChg chg="addSp delSp modSp add ord">
        <pc:chgData name="BUCHINGER Reinhold" userId="c224a8df-2f97-4b73-b765-a2a845517bc1" providerId="ADAL" clId="{F376C423-ECBA-6041-9402-07F9E1267020}" dt="2019-09-02T12:25:42.976" v="1138"/>
        <pc:sldMkLst>
          <pc:docMk/>
          <pc:sldMk cId="3857017983" sldId="317"/>
        </pc:sldMkLst>
        <pc:spChg chg="mod">
          <ac:chgData name="BUCHINGER Reinhold" userId="c224a8df-2f97-4b73-b765-a2a845517bc1" providerId="ADAL" clId="{F376C423-ECBA-6041-9402-07F9E1267020}" dt="2019-09-02T12:00:09.282" v="305" actId="20577"/>
          <ac:spMkLst>
            <pc:docMk/>
            <pc:sldMk cId="3857017983" sldId="317"/>
            <ac:spMk id="2" creationId="{4925BE5E-5D72-2945-ABA6-A765F0EBC03E}"/>
          </ac:spMkLst>
        </pc:spChg>
        <pc:spChg chg="mod">
          <ac:chgData name="BUCHINGER Reinhold" userId="c224a8df-2f97-4b73-b765-a2a845517bc1" providerId="ADAL" clId="{F376C423-ECBA-6041-9402-07F9E1267020}" dt="2019-09-02T12:15:39.502" v="791" actId="20577"/>
          <ac:spMkLst>
            <pc:docMk/>
            <pc:sldMk cId="3857017983" sldId="317"/>
            <ac:spMk id="3" creationId="{A2D39204-D0E4-C545-956C-2E79C0352341}"/>
          </ac:spMkLst>
        </pc:spChg>
        <pc:graphicFrameChg chg="add del mod modGraphic">
          <ac:chgData name="BUCHINGER Reinhold" userId="c224a8df-2f97-4b73-b765-a2a845517bc1" providerId="ADAL" clId="{F376C423-ECBA-6041-9402-07F9E1267020}" dt="2019-09-02T12:07:46.109" v="392" actId="478"/>
          <ac:graphicFrameMkLst>
            <pc:docMk/>
            <pc:sldMk cId="3857017983" sldId="317"/>
            <ac:graphicFrameMk id="4" creationId="{1FDAFFB5-C6B8-B344-A564-FD0BCE3DD4B6}"/>
          </ac:graphicFrameMkLst>
        </pc:graphicFrameChg>
        <pc:graphicFrameChg chg="add mod modGraphic">
          <ac:chgData name="BUCHINGER Reinhold" userId="c224a8df-2f97-4b73-b765-a2a845517bc1" providerId="ADAL" clId="{F376C423-ECBA-6041-9402-07F9E1267020}" dt="2019-09-02T12:25:14.757" v="1136" actId="20577"/>
          <ac:graphicFrameMkLst>
            <pc:docMk/>
            <pc:sldMk cId="3857017983" sldId="317"/>
            <ac:graphicFrameMk id="5" creationId="{6A5A2257-2E03-8340-B7DC-A30EFF3C6775}"/>
          </ac:graphicFrameMkLst>
        </pc:graphicFrameChg>
      </pc:sldChg>
      <pc:sldChg chg="addSp modSp add ord modNotesTx">
        <pc:chgData name="BUCHINGER Reinhold" userId="c224a8df-2f97-4b73-b765-a2a845517bc1" providerId="ADAL" clId="{F376C423-ECBA-6041-9402-07F9E1267020}" dt="2019-09-02T13:29:45.199" v="2646" actId="20577"/>
        <pc:sldMkLst>
          <pc:docMk/>
          <pc:sldMk cId="2734292116" sldId="318"/>
        </pc:sldMkLst>
        <pc:spChg chg="mod">
          <ac:chgData name="BUCHINGER Reinhold" userId="c224a8df-2f97-4b73-b765-a2a845517bc1" providerId="ADAL" clId="{F376C423-ECBA-6041-9402-07F9E1267020}" dt="2019-09-02T12:16:31.813" v="820" actId="20577"/>
          <ac:spMkLst>
            <pc:docMk/>
            <pc:sldMk cId="2734292116" sldId="318"/>
            <ac:spMk id="2" creationId="{7EC421BC-6843-984A-93A9-5A68217EA1E0}"/>
          </ac:spMkLst>
        </pc:spChg>
        <pc:spChg chg="mod">
          <ac:chgData name="BUCHINGER Reinhold" userId="c224a8df-2f97-4b73-b765-a2a845517bc1" providerId="ADAL" clId="{F376C423-ECBA-6041-9402-07F9E1267020}" dt="2019-09-02T12:18:50.357" v="1083" actId="20577"/>
          <ac:spMkLst>
            <pc:docMk/>
            <pc:sldMk cId="2734292116" sldId="318"/>
            <ac:spMk id="3" creationId="{4CBFA525-45DD-5340-96C1-6FBDFFE50B83}"/>
          </ac:spMkLst>
        </pc:spChg>
        <pc:picChg chg="add mod">
          <ac:chgData name="BUCHINGER Reinhold" userId="c224a8df-2f97-4b73-b765-a2a845517bc1" providerId="ADAL" clId="{F376C423-ECBA-6041-9402-07F9E1267020}" dt="2019-09-02T12:18:59.983" v="1085" actId="1076"/>
          <ac:picMkLst>
            <pc:docMk/>
            <pc:sldMk cId="2734292116" sldId="318"/>
            <ac:picMk id="5" creationId="{0C62B0DA-0A65-1449-91FC-BCF7F9C03D2A}"/>
          </ac:picMkLst>
        </pc:picChg>
      </pc:sldChg>
      <pc:sldChg chg="addSp delSp modSp add ord">
        <pc:chgData name="BUCHINGER Reinhold" userId="c224a8df-2f97-4b73-b765-a2a845517bc1" providerId="ADAL" clId="{F376C423-ECBA-6041-9402-07F9E1267020}" dt="2019-09-02T13:28:55.565" v="2616"/>
        <pc:sldMkLst>
          <pc:docMk/>
          <pc:sldMk cId="2621098506" sldId="319"/>
        </pc:sldMkLst>
        <pc:spChg chg="mod">
          <ac:chgData name="BUCHINGER Reinhold" userId="c224a8df-2f97-4b73-b765-a2a845517bc1" providerId="ADAL" clId="{F376C423-ECBA-6041-9402-07F9E1267020}" dt="2019-09-02T13:13:02.100" v="2127" actId="20577"/>
          <ac:spMkLst>
            <pc:docMk/>
            <pc:sldMk cId="2621098506" sldId="319"/>
            <ac:spMk id="2" creationId="{3BC127F0-F732-B24D-83DE-6D66F08D2C74}"/>
          </ac:spMkLst>
        </pc:spChg>
        <pc:spChg chg="add del mod">
          <ac:chgData name="BUCHINGER Reinhold" userId="c224a8df-2f97-4b73-b765-a2a845517bc1" providerId="ADAL" clId="{F376C423-ECBA-6041-9402-07F9E1267020}" dt="2019-09-02T13:12:51.689" v="2125" actId="115"/>
          <ac:spMkLst>
            <pc:docMk/>
            <pc:sldMk cId="2621098506" sldId="319"/>
            <ac:spMk id="3" creationId="{607ACD32-F2C3-E449-9819-4363DF87BC50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5" creationId="{1D18EEB1-A49F-874E-A9F6-6D5C821F6577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6" creationId="{F66E0368-3ACD-0C4D-8EDC-B50EBCA863B7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7" creationId="{17A99D7A-6BC6-4340-A8CC-EF68BF58F14C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8" creationId="{CDA72D2B-EB2F-3048-82F9-19F91EFC6243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9" creationId="{7660E7F1-D591-1946-A084-4E27A16B0B88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10" creationId="{00EE6816-0E49-4747-B7A7-9A8363AB5076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11" creationId="{35DA8051-0FD6-E34F-BAC8-AC569BD1829C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12" creationId="{78569A47-98E7-9349-B4E4-8F88FD0BB2AB}"/>
          </ac:spMkLst>
        </pc:spChg>
        <pc:graphicFrameChg chg="add del mod">
          <ac:chgData name="BUCHINGER Reinhold" userId="c224a8df-2f97-4b73-b765-a2a845517bc1" providerId="ADAL" clId="{F376C423-ECBA-6041-9402-07F9E1267020}" dt="2019-09-02T13:08:42.393" v="2013"/>
          <ac:graphicFrameMkLst>
            <pc:docMk/>
            <pc:sldMk cId="2621098506" sldId="319"/>
            <ac:graphicFrameMk id="4" creationId="{5D77CF8C-B407-0248-B476-055F7E4ED202}"/>
          </ac:graphicFrameMkLst>
        </pc:graphicFrameChg>
      </pc:sldChg>
      <pc:sldChg chg="modSp add">
        <pc:chgData name="BUCHINGER Reinhold" userId="c224a8df-2f97-4b73-b765-a2a845517bc1" providerId="ADAL" clId="{F376C423-ECBA-6041-9402-07F9E1267020}" dt="2019-09-02T12:27:35.484" v="1151" actId="20577"/>
        <pc:sldMkLst>
          <pc:docMk/>
          <pc:sldMk cId="3935625405" sldId="320"/>
        </pc:sldMkLst>
        <pc:spChg chg="mod">
          <ac:chgData name="BUCHINGER Reinhold" userId="c224a8df-2f97-4b73-b765-a2a845517bc1" providerId="ADAL" clId="{F376C423-ECBA-6041-9402-07F9E1267020}" dt="2019-09-02T12:27:35.484" v="1151" actId="20577"/>
          <ac:spMkLst>
            <pc:docMk/>
            <pc:sldMk cId="3935625405" sldId="320"/>
            <ac:spMk id="2" creationId="{DE91EC08-FAD2-464C-AF2E-39CA774BE6B6}"/>
          </ac:spMkLst>
        </pc:spChg>
      </pc:sldChg>
      <pc:sldChg chg="modSp add">
        <pc:chgData name="BUCHINGER Reinhold" userId="c224a8df-2f97-4b73-b765-a2a845517bc1" providerId="ADAL" clId="{F376C423-ECBA-6041-9402-07F9E1267020}" dt="2019-09-02T12:28:53.586" v="1169" actId="20577"/>
        <pc:sldMkLst>
          <pc:docMk/>
          <pc:sldMk cId="2543905957" sldId="321"/>
        </pc:sldMkLst>
        <pc:spChg chg="mod">
          <ac:chgData name="BUCHINGER Reinhold" userId="c224a8df-2f97-4b73-b765-a2a845517bc1" providerId="ADAL" clId="{F376C423-ECBA-6041-9402-07F9E1267020}" dt="2019-09-02T12:28:53.586" v="1169" actId="20577"/>
          <ac:spMkLst>
            <pc:docMk/>
            <pc:sldMk cId="2543905957" sldId="321"/>
            <ac:spMk id="3" creationId="{2BA8A197-6712-4048-84BE-E5446E6E9AB6}"/>
          </ac:spMkLst>
        </pc:spChg>
      </pc:sldChg>
      <pc:sldChg chg="addSp delSp modSp add modNotesTx">
        <pc:chgData name="BUCHINGER Reinhold" userId="c224a8df-2f97-4b73-b765-a2a845517bc1" providerId="ADAL" clId="{F376C423-ECBA-6041-9402-07F9E1267020}" dt="2019-09-04T16:10:39.950" v="3724" actId="20577"/>
        <pc:sldMkLst>
          <pc:docMk/>
          <pc:sldMk cId="4021884210" sldId="322"/>
        </pc:sldMkLst>
        <pc:spChg chg="mod">
          <ac:chgData name="BUCHINGER Reinhold" userId="c224a8df-2f97-4b73-b765-a2a845517bc1" providerId="ADAL" clId="{F376C423-ECBA-6041-9402-07F9E1267020}" dt="2019-09-02T12:30:50.834" v="1209" actId="20577"/>
          <ac:spMkLst>
            <pc:docMk/>
            <pc:sldMk cId="4021884210" sldId="322"/>
            <ac:spMk id="2" creationId="{B53D2253-3E0B-494D-9ACB-587638D9EBD9}"/>
          </ac:spMkLst>
        </pc:spChg>
        <pc:spChg chg="mod">
          <ac:chgData name="BUCHINGER Reinhold" userId="c224a8df-2f97-4b73-b765-a2a845517bc1" providerId="ADAL" clId="{F376C423-ECBA-6041-9402-07F9E1267020}" dt="2019-09-02T12:33:39.025" v="1472" actId="20577"/>
          <ac:spMkLst>
            <pc:docMk/>
            <pc:sldMk cId="4021884210" sldId="322"/>
            <ac:spMk id="3" creationId="{CFC20603-9EDD-054C-938E-305165EC6CD4}"/>
          </ac:spMkLst>
        </pc:spChg>
        <pc:spChg chg="add mod">
          <ac:chgData name="BUCHINGER Reinhold" userId="c224a8df-2f97-4b73-b765-a2a845517bc1" providerId="ADAL" clId="{F376C423-ECBA-6041-9402-07F9E1267020}" dt="2019-09-02T12:54:49.951" v="1612" actId="1036"/>
          <ac:spMkLst>
            <pc:docMk/>
            <pc:sldMk cId="4021884210" sldId="322"/>
            <ac:spMk id="4" creationId="{1723BC3E-D21C-CA49-8304-44E9795FD49B}"/>
          </ac:spMkLst>
        </pc:spChg>
        <pc:spChg chg="add mod">
          <ac:chgData name="BUCHINGER Reinhold" userId="c224a8df-2f97-4b73-b765-a2a845517bc1" providerId="ADAL" clId="{F376C423-ECBA-6041-9402-07F9E1267020}" dt="2019-09-02T12:58:55.092" v="1886" actId="1036"/>
          <ac:spMkLst>
            <pc:docMk/>
            <pc:sldMk cId="4021884210" sldId="322"/>
            <ac:spMk id="5" creationId="{64B4DECE-883C-0F4D-84C0-162F39413D63}"/>
          </ac:spMkLst>
        </pc:spChg>
        <pc:spChg chg="add mod">
          <ac:chgData name="BUCHINGER Reinhold" userId="c224a8df-2f97-4b73-b765-a2a845517bc1" providerId="ADAL" clId="{F376C423-ECBA-6041-9402-07F9E1267020}" dt="2019-09-02T12:58:55.092" v="1886" actId="1036"/>
          <ac:spMkLst>
            <pc:docMk/>
            <pc:sldMk cId="4021884210" sldId="322"/>
            <ac:spMk id="6" creationId="{7EDC3FA3-0934-894E-A24D-6D3520782CF4}"/>
          </ac:spMkLst>
        </pc:spChg>
        <pc:spChg chg="add mod">
          <ac:chgData name="BUCHINGER Reinhold" userId="c224a8df-2f97-4b73-b765-a2a845517bc1" providerId="ADAL" clId="{F376C423-ECBA-6041-9402-07F9E1267020}" dt="2019-09-02T12:54:22.526" v="1604" actId="1037"/>
          <ac:spMkLst>
            <pc:docMk/>
            <pc:sldMk cId="4021884210" sldId="322"/>
            <ac:spMk id="13" creationId="{738F5DEA-4DB1-6D44-8465-F6005D70AD42}"/>
          </ac:spMkLst>
        </pc:spChg>
        <pc:spChg chg="add mod">
          <ac:chgData name="BUCHINGER Reinhold" userId="c224a8df-2f97-4b73-b765-a2a845517bc1" providerId="ADAL" clId="{F376C423-ECBA-6041-9402-07F9E1267020}" dt="2019-09-02T12:58:45.940" v="1885" actId="1035"/>
          <ac:spMkLst>
            <pc:docMk/>
            <pc:sldMk cId="4021884210" sldId="322"/>
            <ac:spMk id="14" creationId="{442F490C-3B01-244D-A4A5-AC7C2C85FAD1}"/>
          </ac:spMkLst>
        </pc:spChg>
        <pc:spChg chg="add mod">
          <ac:chgData name="BUCHINGER Reinhold" userId="c224a8df-2f97-4b73-b765-a2a845517bc1" providerId="ADAL" clId="{F376C423-ECBA-6041-9402-07F9E1267020}" dt="2019-09-04T16:10:39.950" v="3724" actId="20577"/>
          <ac:spMkLst>
            <pc:docMk/>
            <pc:sldMk cId="4021884210" sldId="322"/>
            <ac:spMk id="15" creationId="{8BCE07B4-14A1-D247-8E91-B44664754805}"/>
          </ac:spMkLst>
        </pc:spChg>
        <pc:spChg chg="add mod">
          <ac:chgData name="BUCHINGER Reinhold" userId="c224a8df-2f97-4b73-b765-a2a845517bc1" providerId="ADAL" clId="{F376C423-ECBA-6041-9402-07F9E1267020}" dt="2019-09-02T12:58:37.066" v="1884" actId="1038"/>
          <ac:spMkLst>
            <pc:docMk/>
            <pc:sldMk cId="4021884210" sldId="322"/>
            <ac:spMk id="16" creationId="{DE66A949-FD57-2243-B057-03911D1EC81A}"/>
          </ac:spMkLst>
        </pc:spChg>
        <pc:picChg chg="add del mod">
          <ac:chgData name="BUCHINGER Reinhold" userId="c224a8df-2f97-4b73-b765-a2a845517bc1" providerId="ADAL" clId="{F376C423-ECBA-6041-9402-07F9E1267020}" dt="2019-09-02T12:40:15.711" v="1580"/>
          <ac:picMkLst>
            <pc:docMk/>
            <pc:sldMk cId="4021884210" sldId="322"/>
            <ac:picMk id="8" creationId="{0C79D91F-A4A6-E749-B38C-841526E97276}"/>
          </ac:picMkLst>
        </pc:picChg>
        <pc:picChg chg="add del mod">
          <ac:chgData name="BUCHINGER Reinhold" userId="c224a8df-2f97-4b73-b765-a2a845517bc1" providerId="ADAL" clId="{F376C423-ECBA-6041-9402-07F9E1267020}" dt="2019-09-02T12:40:26.553" v="1583" actId="478"/>
          <ac:picMkLst>
            <pc:docMk/>
            <pc:sldMk cId="4021884210" sldId="322"/>
            <ac:picMk id="10" creationId="{E12FCE78-363B-CB41-B7B4-6C628FBACA54}"/>
          </ac:picMkLst>
        </pc:picChg>
        <pc:picChg chg="add mod">
          <ac:chgData name="BUCHINGER Reinhold" userId="c224a8df-2f97-4b73-b765-a2a845517bc1" providerId="ADAL" clId="{F376C423-ECBA-6041-9402-07F9E1267020}" dt="2019-09-02T12:55:37.827" v="1639" actId="1035"/>
          <ac:picMkLst>
            <pc:docMk/>
            <pc:sldMk cId="4021884210" sldId="322"/>
            <ac:picMk id="12" creationId="{3BB12BC7-BE83-644F-B828-6D2DCE91ADC5}"/>
          </ac:picMkLst>
        </pc:picChg>
      </pc:sldChg>
      <pc:sldChg chg="addSp delSp modSp add">
        <pc:chgData name="BUCHINGER Reinhold" userId="c224a8df-2f97-4b73-b765-a2a845517bc1" providerId="ADAL" clId="{F376C423-ECBA-6041-9402-07F9E1267020}" dt="2019-09-02T13:03:34.745" v="2009" actId="1038"/>
        <pc:sldMkLst>
          <pc:docMk/>
          <pc:sldMk cId="604131152" sldId="323"/>
        </pc:sldMkLst>
        <pc:spChg chg="mod">
          <ac:chgData name="BUCHINGER Reinhold" userId="c224a8df-2f97-4b73-b765-a2a845517bc1" providerId="ADAL" clId="{F376C423-ECBA-6041-9402-07F9E1267020}" dt="2019-09-02T13:03:34.745" v="2009" actId="1038"/>
          <ac:spMkLst>
            <pc:docMk/>
            <pc:sldMk cId="604131152" sldId="323"/>
            <ac:spMk id="4" creationId="{1723BC3E-D21C-CA49-8304-44E9795FD49B}"/>
          </ac:spMkLst>
        </pc:spChg>
        <pc:spChg chg="mod">
          <ac:chgData name="BUCHINGER Reinhold" userId="c224a8df-2f97-4b73-b765-a2a845517bc1" providerId="ADAL" clId="{F376C423-ECBA-6041-9402-07F9E1267020}" dt="2019-09-02T13:00:16.826" v="1919" actId="12788"/>
          <ac:spMkLst>
            <pc:docMk/>
            <pc:sldMk cId="604131152" sldId="323"/>
            <ac:spMk id="5" creationId="{64B4DECE-883C-0F4D-84C0-162F39413D63}"/>
          </ac:spMkLst>
        </pc:spChg>
        <pc:spChg chg="mod">
          <ac:chgData name="BUCHINGER Reinhold" userId="c224a8df-2f97-4b73-b765-a2a845517bc1" providerId="ADAL" clId="{F376C423-ECBA-6041-9402-07F9E1267020}" dt="2019-09-02T13:00:58.518" v="1936" actId="1037"/>
          <ac:spMkLst>
            <pc:docMk/>
            <pc:sldMk cId="604131152" sldId="323"/>
            <ac:spMk id="6" creationId="{7EDC3FA3-0934-894E-A24D-6D3520782CF4}"/>
          </ac:spMkLst>
        </pc:spChg>
        <pc:spChg chg="add del mod">
          <ac:chgData name="BUCHINGER Reinhold" userId="c224a8df-2f97-4b73-b765-a2a845517bc1" providerId="ADAL" clId="{F376C423-ECBA-6041-9402-07F9E1267020}" dt="2019-09-02T12:59:36.079" v="1895" actId="478"/>
          <ac:spMkLst>
            <pc:docMk/>
            <pc:sldMk cId="604131152" sldId="323"/>
            <ac:spMk id="7" creationId="{5B9C7439-9CDF-AB44-8ECF-330EFA986C03}"/>
          </ac:spMkLst>
        </pc:spChg>
        <pc:spChg chg="del mod">
          <ac:chgData name="BUCHINGER Reinhold" userId="c224a8df-2f97-4b73-b765-a2a845517bc1" providerId="ADAL" clId="{F376C423-ECBA-6041-9402-07F9E1267020}" dt="2019-09-02T12:59:18.429" v="1889" actId="478"/>
          <ac:spMkLst>
            <pc:docMk/>
            <pc:sldMk cId="604131152" sldId="323"/>
            <ac:spMk id="14" creationId="{442F490C-3B01-244D-A4A5-AC7C2C85FAD1}"/>
          </ac:spMkLst>
        </pc:spChg>
        <pc:spChg chg="del">
          <ac:chgData name="BUCHINGER Reinhold" userId="c224a8df-2f97-4b73-b765-a2a845517bc1" providerId="ADAL" clId="{F376C423-ECBA-6041-9402-07F9E1267020}" dt="2019-09-02T12:59:21.516" v="1890" actId="478"/>
          <ac:spMkLst>
            <pc:docMk/>
            <pc:sldMk cId="604131152" sldId="323"/>
            <ac:spMk id="15" creationId="{8BCE07B4-14A1-D247-8E91-B44664754805}"/>
          </ac:spMkLst>
        </pc:spChg>
        <pc:spChg chg="del">
          <ac:chgData name="BUCHINGER Reinhold" userId="c224a8df-2f97-4b73-b765-a2a845517bc1" providerId="ADAL" clId="{F376C423-ECBA-6041-9402-07F9E1267020}" dt="2019-09-02T12:59:24.766" v="1892" actId="478"/>
          <ac:spMkLst>
            <pc:docMk/>
            <pc:sldMk cId="604131152" sldId="323"/>
            <ac:spMk id="16" creationId="{DE66A949-FD57-2243-B057-03911D1EC81A}"/>
          </ac:spMkLst>
        </pc:spChg>
        <pc:spChg chg="add mod">
          <ac:chgData name="BUCHINGER Reinhold" userId="c224a8df-2f97-4b73-b765-a2a845517bc1" providerId="ADAL" clId="{F376C423-ECBA-6041-9402-07F9E1267020}" dt="2019-09-02T13:03:26.856" v="2002" actId="12789"/>
          <ac:spMkLst>
            <pc:docMk/>
            <pc:sldMk cId="604131152" sldId="323"/>
            <ac:spMk id="17" creationId="{3F09D771-4B3C-654C-90B6-6811D1F068D8}"/>
          </ac:spMkLst>
        </pc:spChg>
        <pc:spChg chg="add mod">
          <ac:chgData name="BUCHINGER Reinhold" userId="c224a8df-2f97-4b73-b765-a2a845517bc1" providerId="ADAL" clId="{F376C423-ECBA-6041-9402-07F9E1267020}" dt="2019-09-02T13:03:26.856" v="2002" actId="12789"/>
          <ac:spMkLst>
            <pc:docMk/>
            <pc:sldMk cId="604131152" sldId="323"/>
            <ac:spMk id="18" creationId="{0E1C3A09-0CA8-7D4D-AB1F-4F1D54932A73}"/>
          </ac:spMkLst>
        </pc:spChg>
        <pc:spChg chg="add mod">
          <ac:chgData name="BUCHINGER Reinhold" userId="c224a8df-2f97-4b73-b765-a2a845517bc1" providerId="ADAL" clId="{F376C423-ECBA-6041-9402-07F9E1267020}" dt="2019-09-02T13:03:34.745" v="2009" actId="1038"/>
          <ac:spMkLst>
            <pc:docMk/>
            <pc:sldMk cId="604131152" sldId="323"/>
            <ac:spMk id="21" creationId="{399CAFD9-835C-D64D-B88E-9EAB707DEB1C}"/>
          </ac:spMkLst>
        </pc:spChg>
        <pc:picChg chg="del">
          <ac:chgData name="BUCHINGER Reinhold" userId="c224a8df-2f97-4b73-b765-a2a845517bc1" providerId="ADAL" clId="{F376C423-ECBA-6041-9402-07F9E1267020}" dt="2019-09-02T12:59:22.698" v="1891" actId="478"/>
          <ac:picMkLst>
            <pc:docMk/>
            <pc:sldMk cId="604131152" sldId="323"/>
            <ac:picMk id="12" creationId="{3BB12BC7-BE83-644F-B828-6D2DCE91ADC5}"/>
          </ac:picMkLst>
        </pc:picChg>
        <pc:cxnChg chg="add del mod">
          <ac:chgData name="BUCHINGER Reinhold" userId="c224a8df-2f97-4b73-b765-a2a845517bc1" providerId="ADAL" clId="{F376C423-ECBA-6041-9402-07F9E1267020}" dt="2019-09-02T13:01:26.092" v="1940" actId="478"/>
          <ac:cxnSpMkLst>
            <pc:docMk/>
            <pc:sldMk cId="604131152" sldId="323"/>
            <ac:cxnSpMk id="9" creationId="{03267CBC-6A2B-D84A-A508-7E1237BA2F9D}"/>
          </ac:cxnSpMkLst>
        </pc:cxnChg>
        <pc:cxnChg chg="add mod">
          <ac:chgData name="BUCHINGER Reinhold" userId="c224a8df-2f97-4b73-b765-a2a845517bc1" providerId="ADAL" clId="{F376C423-ECBA-6041-9402-07F9E1267020}" dt="2019-09-02T13:02:28.745" v="1979" actId="554"/>
          <ac:cxnSpMkLst>
            <pc:docMk/>
            <pc:sldMk cId="604131152" sldId="323"/>
            <ac:cxnSpMk id="11" creationId="{65C138DD-9E68-D940-9222-659279705B28}"/>
          </ac:cxnSpMkLst>
        </pc:cxnChg>
        <pc:cxnChg chg="add mod">
          <ac:chgData name="BUCHINGER Reinhold" userId="c224a8df-2f97-4b73-b765-a2a845517bc1" providerId="ADAL" clId="{F376C423-ECBA-6041-9402-07F9E1267020}" dt="2019-09-02T13:02:28.745" v="1979" actId="554"/>
          <ac:cxnSpMkLst>
            <pc:docMk/>
            <pc:sldMk cId="604131152" sldId="323"/>
            <ac:cxnSpMk id="20" creationId="{C448732C-15FA-DA4C-A1E8-C01553633CD3}"/>
          </ac:cxnSpMkLst>
        </pc:cxnChg>
      </pc:sldChg>
      <pc:sldChg chg="addSp delSp modSp add">
        <pc:chgData name="BUCHINGER Reinhold" userId="c224a8df-2f97-4b73-b765-a2a845517bc1" providerId="ADAL" clId="{F376C423-ECBA-6041-9402-07F9E1267020}" dt="2019-09-04T16:10:25.499" v="3723" actId="20577"/>
        <pc:sldMkLst>
          <pc:docMk/>
          <pc:sldMk cId="2179273738" sldId="324"/>
        </pc:sldMkLst>
        <pc:spChg chg="mod">
          <ac:chgData name="BUCHINGER Reinhold" userId="c224a8df-2f97-4b73-b765-a2a845517bc1" providerId="ADAL" clId="{F376C423-ECBA-6041-9402-07F9E1267020}" dt="2019-09-02T13:14:15.952" v="2147" actId="20577"/>
          <ac:spMkLst>
            <pc:docMk/>
            <pc:sldMk cId="2179273738" sldId="324"/>
            <ac:spMk id="2" creationId="{CAF44F33-6A06-054F-94D1-B6B9401621AC}"/>
          </ac:spMkLst>
        </pc:spChg>
        <pc:spChg chg="mod">
          <ac:chgData name="BUCHINGER Reinhold" userId="c224a8df-2f97-4b73-b765-a2a845517bc1" providerId="ADAL" clId="{F376C423-ECBA-6041-9402-07F9E1267020}" dt="2019-09-02T13:16:43.167" v="2314" actId="20577"/>
          <ac:spMkLst>
            <pc:docMk/>
            <pc:sldMk cId="2179273738" sldId="324"/>
            <ac:spMk id="3" creationId="{D2BAE919-1314-9549-8A63-647EB7EC86DC}"/>
          </ac:spMkLst>
        </pc:spChg>
        <pc:spChg chg="add mod">
          <ac:chgData name="BUCHINGER Reinhold" userId="c224a8df-2f97-4b73-b765-a2a845517bc1" providerId="ADAL" clId="{F376C423-ECBA-6041-9402-07F9E1267020}" dt="2019-09-04T16:10:25.499" v="3723" actId="20577"/>
          <ac:spMkLst>
            <pc:docMk/>
            <pc:sldMk cId="2179273738" sldId="324"/>
            <ac:spMk id="4" creationId="{0E7EA31B-7223-F34C-AA19-C2FB53320584}"/>
          </ac:spMkLst>
        </pc:spChg>
        <pc:spChg chg="add del mod">
          <ac:chgData name="BUCHINGER Reinhold" userId="c224a8df-2f97-4b73-b765-a2a845517bc1" providerId="ADAL" clId="{F376C423-ECBA-6041-9402-07F9E1267020}" dt="2019-09-02T13:18:04.566" v="2386" actId="478"/>
          <ac:spMkLst>
            <pc:docMk/>
            <pc:sldMk cId="2179273738" sldId="324"/>
            <ac:spMk id="5" creationId="{4307EAD4-9A50-8143-80F9-18A6CC9DDC99}"/>
          </ac:spMkLst>
        </pc:spChg>
        <pc:spChg chg="add mod">
          <ac:chgData name="BUCHINGER Reinhold" userId="c224a8df-2f97-4b73-b765-a2a845517bc1" providerId="ADAL" clId="{F376C423-ECBA-6041-9402-07F9E1267020}" dt="2019-09-02T13:25:35.809" v="2555" actId="1076"/>
          <ac:spMkLst>
            <pc:docMk/>
            <pc:sldMk cId="2179273738" sldId="324"/>
            <ac:spMk id="6" creationId="{E440CCC5-CDD0-4442-B863-FBAF1BE59903}"/>
          </ac:spMkLst>
        </pc:spChg>
        <pc:spChg chg="add mod">
          <ac:chgData name="BUCHINGER Reinhold" userId="c224a8df-2f97-4b73-b765-a2a845517bc1" providerId="ADAL" clId="{F376C423-ECBA-6041-9402-07F9E1267020}" dt="2019-09-02T13:27:14.009" v="2590" actId="20577"/>
          <ac:spMkLst>
            <pc:docMk/>
            <pc:sldMk cId="2179273738" sldId="324"/>
            <ac:spMk id="10" creationId="{62A9CA41-D02E-FA4B-8E12-B951AFA2F4BA}"/>
          </ac:spMkLst>
        </pc:spChg>
        <pc:spChg chg="add mod">
          <ac:chgData name="BUCHINGER Reinhold" userId="c224a8df-2f97-4b73-b765-a2a845517bc1" providerId="ADAL" clId="{F376C423-ECBA-6041-9402-07F9E1267020}" dt="2019-09-02T13:27:34.786" v="2597" actId="1035"/>
          <ac:spMkLst>
            <pc:docMk/>
            <pc:sldMk cId="2179273738" sldId="324"/>
            <ac:spMk id="11" creationId="{90B56164-BF38-6849-B38F-58E8288A2741}"/>
          </ac:spMkLst>
        </pc:spChg>
        <pc:spChg chg="add mod">
          <ac:chgData name="BUCHINGER Reinhold" userId="c224a8df-2f97-4b73-b765-a2a845517bc1" providerId="ADAL" clId="{F376C423-ECBA-6041-9402-07F9E1267020}" dt="2019-09-02T13:27:21.086" v="2595" actId="20577"/>
          <ac:spMkLst>
            <pc:docMk/>
            <pc:sldMk cId="2179273738" sldId="324"/>
            <ac:spMk id="12" creationId="{23940012-4FBF-E54A-97E4-4D76105CD982}"/>
          </ac:spMkLst>
        </pc:spChg>
        <pc:spChg chg="add mod">
          <ac:chgData name="BUCHINGER Reinhold" userId="c224a8df-2f97-4b73-b765-a2a845517bc1" providerId="ADAL" clId="{F376C423-ECBA-6041-9402-07F9E1267020}" dt="2019-09-02T13:27:28.874" v="2596" actId="1035"/>
          <ac:spMkLst>
            <pc:docMk/>
            <pc:sldMk cId="2179273738" sldId="324"/>
            <ac:spMk id="13" creationId="{05575817-A851-CE4B-8993-5C2B8A35C755}"/>
          </ac:spMkLst>
        </pc:spChg>
        <pc:cxnChg chg="add mod">
          <ac:chgData name="BUCHINGER Reinhold" userId="c224a8df-2f97-4b73-b765-a2a845517bc1" providerId="ADAL" clId="{F376C423-ECBA-6041-9402-07F9E1267020}" dt="2019-09-02T13:26:22.845" v="2571" actId="1076"/>
          <ac:cxnSpMkLst>
            <pc:docMk/>
            <pc:sldMk cId="2179273738" sldId="324"/>
            <ac:cxnSpMk id="7" creationId="{070DBC03-D14B-164A-9314-0C1162BBF018}"/>
          </ac:cxnSpMkLst>
        </pc:cxnChg>
        <pc:cxnChg chg="add mod">
          <ac:chgData name="BUCHINGER Reinhold" userId="c224a8df-2f97-4b73-b765-a2a845517bc1" providerId="ADAL" clId="{F376C423-ECBA-6041-9402-07F9E1267020}" dt="2019-09-02T13:26:28.211" v="2573" actId="14100"/>
          <ac:cxnSpMkLst>
            <pc:docMk/>
            <pc:sldMk cId="2179273738" sldId="324"/>
            <ac:cxnSpMk id="14" creationId="{63A6632E-E452-E64C-BC4B-5B9F5A912A58}"/>
          </ac:cxnSpMkLst>
        </pc:cxnChg>
      </pc:sldChg>
      <pc:sldChg chg="addSp delSp modSp add modNotesTx">
        <pc:chgData name="BUCHINGER Reinhold" userId="c224a8df-2f97-4b73-b765-a2a845517bc1" providerId="ADAL" clId="{F376C423-ECBA-6041-9402-07F9E1267020}" dt="2019-09-02T13:29:29.512" v="2640" actId="20577"/>
        <pc:sldMkLst>
          <pc:docMk/>
          <pc:sldMk cId="875886568" sldId="325"/>
        </pc:sldMkLst>
        <pc:spChg chg="mod">
          <ac:chgData name="BUCHINGER Reinhold" userId="c224a8df-2f97-4b73-b765-a2a845517bc1" providerId="ADAL" clId="{F376C423-ECBA-6041-9402-07F9E1267020}" dt="2019-09-02T13:28:46.136" v="2615" actId="20577"/>
          <ac:spMkLst>
            <pc:docMk/>
            <pc:sldMk cId="875886568" sldId="325"/>
            <ac:spMk id="2" creationId="{4D6E6997-BCB2-B747-AF24-4AFB87E6E060}"/>
          </ac:spMkLst>
        </pc:spChg>
        <pc:spChg chg="del">
          <ac:chgData name="BUCHINGER Reinhold" userId="c224a8df-2f97-4b73-b765-a2a845517bc1" providerId="ADAL" clId="{F376C423-ECBA-6041-9402-07F9E1267020}" dt="2019-09-02T13:28:24.717" v="2599"/>
          <ac:spMkLst>
            <pc:docMk/>
            <pc:sldMk cId="875886568" sldId="325"/>
            <ac:spMk id="3" creationId="{55349C73-E3A0-C943-B149-110A08684498}"/>
          </ac:spMkLst>
        </pc:spChg>
        <pc:picChg chg="add mod">
          <ac:chgData name="BUCHINGER Reinhold" userId="c224a8df-2f97-4b73-b765-a2a845517bc1" providerId="ADAL" clId="{F376C423-ECBA-6041-9402-07F9E1267020}" dt="2019-09-02T13:28:32.479" v="2602" actId="1076"/>
          <ac:picMkLst>
            <pc:docMk/>
            <pc:sldMk cId="875886568" sldId="325"/>
            <ac:picMk id="5" creationId="{142D365C-12E5-FE45-91B1-582D29663BE2}"/>
          </ac:picMkLst>
        </pc:picChg>
      </pc:sldChg>
      <pc:sldChg chg="modSp add">
        <pc:chgData name="BUCHINGER Reinhold" userId="c224a8df-2f97-4b73-b765-a2a845517bc1" providerId="ADAL" clId="{F376C423-ECBA-6041-9402-07F9E1267020}" dt="2019-09-02T13:43:37.534" v="2936" actId="20577"/>
        <pc:sldMkLst>
          <pc:docMk/>
          <pc:sldMk cId="3823413045" sldId="326"/>
        </pc:sldMkLst>
        <pc:spChg chg="mod">
          <ac:chgData name="BUCHINGER Reinhold" userId="c224a8df-2f97-4b73-b765-a2a845517bc1" providerId="ADAL" clId="{F376C423-ECBA-6041-9402-07F9E1267020}" dt="2019-09-02T13:43:37.534" v="2936" actId="20577"/>
          <ac:spMkLst>
            <pc:docMk/>
            <pc:sldMk cId="3823413045" sldId="326"/>
            <ac:spMk id="3" creationId="{2BA8A197-6712-4048-84BE-E5446E6E9AB6}"/>
          </ac:spMkLst>
        </pc:spChg>
      </pc:sldChg>
      <pc:sldChg chg="addSp modSp add">
        <pc:chgData name="BUCHINGER Reinhold" userId="c224a8df-2f97-4b73-b765-a2a845517bc1" providerId="ADAL" clId="{F376C423-ECBA-6041-9402-07F9E1267020}" dt="2019-09-02T13:50:07.301" v="3006" actId="20577"/>
        <pc:sldMkLst>
          <pc:docMk/>
          <pc:sldMk cId="2197774646" sldId="327"/>
        </pc:sldMkLst>
        <pc:spChg chg="mod">
          <ac:chgData name="BUCHINGER Reinhold" userId="c224a8df-2f97-4b73-b765-a2a845517bc1" providerId="ADAL" clId="{F376C423-ECBA-6041-9402-07F9E1267020}" dt="2019-09-02T13:31:46.367" v="2703" actId="20577"/>
          <ac:spMkLst>
            <pc:docMk/>
            <pc:sldMk cId="2197774646" sldId="327"/>
            <ac:spMk id="2" creationId="{864E8E56-DD61-5149-82A5-967D5D7DC22B}"/>
          </ac:spMkLst>
        </pc:spChg>
        <pc:spChg chg="mod">
          <ac:chgData name="BUCHINGER Reinhold" userId="c224a8df-2f97-4b73-b765-a2a845517bc1" providerId="ADAL" clId="{F376C423-ECBA-6041-9402-07F9E1267020}" dt="2019-09-02T13:39:58.669" v="2846" actId="2711"/>
          <ac:spMkLst>
            <pc:docMk/>
            <pc:sldMk cId="2197774646" sldId="327"/>
            <ac:spMk id="3" creationId="{8FC15546-6E97-5346-9856-E6C546F3CE5E}"/>
          </ac:spMkLst>
        </pc:spChg>
        <pc:spChg chg="add mod">
          <ac:chgData name="BUCHINGER Reinhold" userId="c224a8df-2f97-4b73-b765-a2a845517bc1" providerId="ADAL" clId="{F376C423-ECBA-6041-9402-07F9E1267020}" dt="2019-09-02T13:50:07.301" v="3006" actId="20577"/>
          <ac:spMkLst>
            <pc:docMk/>
            <pc:sldMk cId="2197774646" sldId="327"/>
            <ac:spMk id="4" creationId="{6AACA29B-E729-8848-A338-C0D0ED51D114}"/>
          </ac:spMkLst>
        </pc:spChg>
      </pc:sldChg>
      <pc:sldChg chg="addSp delSp modSp add">
        <pc:chgData name="BUCHINGER Reinhold" userId="c224a8df-2f97-4b73-b765-a2a845517bc1" providerId="ADAL" clId="{F376C423-ECBA-6041-9402-07F9E1267020}" dt="2019-09-02T13:52:42.765" v="3087" actId="20577"/>
        <pc:sldMkLst>
          <pc:docMk/>
          <pc:sldMk cId="1960982234" sldId="329"/>
        </pc:sldMkLst>
        <pc:spChg chg="mod">
          <ac:chgData name="BUCHINGER Reinhold" userId="c224a8df-2f97-4b73-b765-a2a845517bc1" providerId="ADAL" clId="{F376C423-ECBA-6041-9402-07F9E1267020}" dt="2019-09-02T13:42:50.933" v="2915" actId="20577"/>
          <ac:spMkLst>
            <pc:docMk/>
            <pc:sldMk cId="1960982234" sldId="329"/>
            <ac:spMk id="2" creationId="{A72A9AB6-947F-8C4F-AA31-7EFB0F2A19FC}"/>
          </ac:spMkLst>
        </pc:spChg>
        <pc:spChg chg="mod">
          <ac:chgData name="BUCHINGER Reinhold" userId="c224a8df-2f97-4b73-b765-a2a845517bc1" providerId="ADAL" clId="{F376C423-ECBA-6041-9402-07F9E1267020}" dt="2019-09-02T13:46:23.086" v="2965" actId="5793"/>
          <ac:spMkLst>
            <pc:docMk/>
            <pc:sldMk cId="1960982234" sldId="329"/>
            <ac:spMk id="3" creationId="{DEC46EF6-7FC0-AF43-81C1-B51BAAA11914}"/>
          </ac:spMkLst>
        </pc:spChg>
        <pc:spChg chg="add del mod">
          <ac:chgData name="BUCHINGER Reinhold" userId="c224a8df-2f97-4b73-b765-a2a845517bc1" providerId="ADAL" clId="{F376C423-ECBA-6041-9402-07F9E1267020}" dt="2019-09-02T13:52:42.765" v="3087" actId="20577"/>
          <ac:spMkLst>
            <pc:docMk/>
            <pc:sldMk cId="1960982234" sldId="329"/>
            <ac:spMk id="4" creationId="{87C707B1-E4C9-EC4B-9238-4651361D30BA}"/>
          </ac:spMkLst>
        </pc:spChg>
      </pc:sldChg>
      <pc:sldChg chg="addSp modSp add">
        <pc:chgData name="BUCHINGER Reinhold" userId="c224a8df-2f97-4b73-b765-a2a845517bc1" providerId="ADAL" clId="{F376C423-ECBA-6041-9402-07F9E1267020}" dt="2019-09-02T13:56:37.478" v="3161" actId="1035"/>
        <pc:sldMkLst>
          <pc:docMk/>
          <pc:sldMk cId="588815919" sldId="330"/>
        </pc:sldMkLst>
        <pc:spChg chg="mod">
          <ac:chgData name="BUCHINGER Reinhold" userId="c224a8df-2f97-4b73-b765-a2a845517bc1" providerId="ADAL" clId="{F376C423-ECBA-6041-9402-07F9E1267020}" dt="2019-09-02T13:43:10.395" v="2935" actId="20577"/>
          <ac:spMkLst>
            <pc:docMk/>
            <pc:sldMk cId="588815919" sldId="330"/>
            <ac:spMk id="2" creationId="{B36BDE94-4689-DD45-B43E-1D26AC38B9AE}"/>
          </ac:spMkLst>
        </pc:spChg>
        <pc:spChg chg="mod">
          <ac:chgData name="BUCHINGER Reinhold" userId="c224a8df-2f97-4b73-b765-a2a845517bc1" providerId="ADAL" clId="{F376C423-ECBA-6041-9402-07F9E1267020}" dt="2019-09-02T13:56:33.216" v="3159" actId="1036"/>
          <ac:spMkLst>
            <pc:docMk/>
            <pc:sldMk cId="588815919" sldId="330"/>
            <ac:spMk id="3" creationId="{2763820D-6051-D244-9F16-686F2938FD8F}"/>
          </ac:spMkLst>
        </pc:spChg>
        <pc:spChg chg="add mod">
          <ac:chgData name="BUCHINGER Reinhold" userId="c224a8df-2f97-4b73-b765-a2a845517bc1" providerId="ADAL" clId="{F376C423-ECBA-6041-9402-07F9E1267020}" dt="2019-09-02T13:56:37.478" v="3161" actId="1035"/>
          <ac:spMkLst>
            <pc:docMk/>
            <pc:sldMk cId="588815919" sldId="330"/>
            <ac:spMk id="4" creationId="{986E2EC2-E543-A34C-ACD7-142321A6DF95}"/>
          </ac:spMkLst>
        </pc:spChg>
      </pc:sldChg>
      <pc:sldChg chg="modSp add">
        <pc:chgData name="BUCHINGER Reinhold" userId="c224a8df-2f97-4b73-b765-a2a845517bc1" providerId="ADAL" clId="{F376C423-ECBA-6041-9402-07F9E1267020}" dt="2019-09-02T13:57:14.507" v="3181" actId="20577"/>
        <pc:sldMkLst>
          <pc:docMk/>
          <pc:sldMk cId="2059362199" sldId="331"/>
        </pc:sldMkLst>
        <pc:spChg chg="mod">
          <ac:chgData name="BUCHINGER Reinhold" userId="c224a8df-2f97-4b73-b765-a2a845517bc1" providerId="ADAL" clId="{F376C423-ECBA-6041-9402-07F9E1267020}" dt="2019-09-02T13:57:14.507" v="3181" actId="20577"/>
          <ac:spMkLst>
            <pc:docMk/>
            <pc:sldMk cId="2059362199" sldId="331"/>
            <ac:spMk id="3" creationId="{2BA8A197-6712-4048-84BE-E5446E6E9AB6}"/>
          </ac:spMkLst>
        </pc:spChg>
      </pc:sldChg>
      <pc:sldChg chg="addSp delSp modSp add modNotesTx">
        <pc:chgData name="BUCHINGER Reinhold" userId="c224a8df-2f97-4b73-b765-a2a845517bc1" providerId="ADAL" clId="{F376C423-ECBA-6041-9402-07F9E1267020}" dt="2019-09-02T14:03:59.387" v="3499"/>
        <pc:sldMkLst>
          <pc:docMk/>
          <pc:sldMk cId="558621382" sldId="332"/>
        </pc:sldMkLst>
        <pc:spChg chg="mod">
          <ac:chgData name="BUCHINGER Reinhold" userId="c224a8df-2f97-4b73-b765-a2a845517bc1" providerId="ADAL" clId="{F376C423-ECBA-6041-9402-07F9E1267020}" dt="2019-09-02T13:58:26.130" v="3214" actId="20577"/>
          <ac:spMkLst>
            <pc:docMk/>
            <pc:sldMk cId="558621382" sldId="332"/>
            <ac:spMk id="2" creationId="{36B498DF-3B01-6A45-947A-4A36702D9479}"/>
          </ac:spMkLst>
        </pc:spChg>
        <pc:spChg chg="mod">
          <ac:chgData name="BUCHINGER Reinhold" userId="c224a8df-2f97-4b73-b765-a2a845517bc1" providerId="ADAL" clId="{F376C423-ECBA-6041-9402-07F9E1267020}" dt="2019-09-02T14:03:47.633" v="3494" actId="1035"/>
          <ac:spMkLst>
            <pc:docMk/>
            <pc:sldMk cId="558621382" sldId="332"/>
            <ac:spMk id="3" creationId="{C3266BD4-3FE8-FC47-9110-E541ED9B2C54}"/>
          </ac:spMkLst>
        </pc:spChg>
        <pc:spChg chg="add del mod">
          <ac:chgData name="BUCHINGER Reinhold" userId="c224a8df-2f97-4b73-b765-a2a845517bc1" providerId="ADAL" clId="{F376C423-ECBA-6041-9402-07F9E1267020}" dt="2019-09-02T14:03:59.387" v="3499"/>
          <ac:spMkLst>
            <pc:docMk/>
            <pc:sldMk cId="558621382" sldId="332"/>
            <ac:spMk id="4" creationId="{41C2E845-1EE4-7C44-845D-9B0C26C598DE}"/>
          </ac:spMkLst>
        </pc:spChg>
        <pc:spChg chg="add mod">
          <ac:chgData name="BUCHINGER Reinhold" userId="c224a8df-2f97-4b73-b765-a2a845517bc1" providerId="ADAL" clId="{F376C423-ECBA-6041-9402-07F9E1267020}" dt="2019-09-02T14:03:54.283" v="3497" actId="1035"/>
          <ac:spMkLst>
            <pc:docMk/>
            <pc:sldMk cId="558621382" sldId="332"/>
            <ac:spMk id="5" creationId="{C4084D9B-0E2A-1040-B2AE-9DEE2EC54473}"/>
          </ac:spMkLst>
        </pc:spChg>
      </pc:sldChg>
      <pc:sldChg chg="modSp add">
        <pc:chgData name="BUCHINGER Reinhold" userId="c224a8df-2f97-4b73-b765-a2a845517bc1" providerId="ADAL" clId="{F376C423-ECBA-6041-9402-07F9E1267020}" dt="2019-09-02T14:04:45.859" v="3527" actId="20577"/>
        <pc:sldMkLst>
          <pc:docMk/>
          <pc:sldMk cId="1812656036" sldId="333"/>
        </pc:sldMkLst>
        <pc:spChg chg="mod">
          <ac:chgData name="BUCHINGER Reinhold" userId="c224a8df-2f97-4b73-b765-a2a845517bc1" providerId="ADAL" clId="{F376C423-ECBA-6041-9402-07F9E1267020}" dt="2019-09-02T14:04:45.859" v="3527" actId="20577"/>
          <ac:spMkLst>
            <pc:docMk/>
            <pc:sldMk cId="1812656036" sldId="333"/>
            <ac:spMk id="2" creationId="{0601A4E0-6F52-E946-AA1C-2C0D5A3E1D6C}"/>
          </ac:spMkLst>
        </pc:spChg>
      </pc:sldChg>
      <pc:sldChg chg="modSp add">
        <pc:chgData name="BUCHINGER Reinhold" userId="c224a8df-2f97-4b73-b765-a2a845517bc1" providerId="ADAL" clId="{F376C423-ECBA-6041-9402-07F9E1267020}" dt="2019-09-02T14:06:44.135" v="3618" actId="20577"/>
        <pc:sldMkLst>
          <pc:docMk/>
          <pc:sldMk cId="227512334" sldId="334"/>
        </pc:sldMkLst>
        <pc:spChg chg="mod">
          <ac:chgData name="BUCHINGER Reinhold" userId="c224a8df-2f97-4b73-b765-a2a845517bc1" providerId="ADAL" clId="{F376C423-ECBA-6041-9402-07F9E1267020}" dt="2019-09-02T14:06:44.135" v="3618" actId="20577"/>
          <ac:spMkLst>
            <pc:docMk/>
            <pc:sldMk cId="227512334" sldId="334"/>
            <ac:spMk id="2" creationId="{A5A34553-1BA7-0443-8ED3-CFFBB6FE41F4}"/>
          </ac:spMkLst>
        </pc:spChg>
      </pc:sldChg>
      <pc:sldChg chg="modSp add">
        <pc:chgData name="BUCHINGER Reinhold" userId="c224a8df-2f97-4b73-b765-a2a845517bc1" providerId="ADAL" clId="{F376C423-ECBA-6041-9402-07F9E1267020}" dt="2019-09-02T14:07:05.223" v="3642" actId="20577"/>
        <pc:sldMkLst>
          <pc:docMk/>
          <pc:sldMk cId="1440153747" sldId="335"/>
        </pc:sldMkLst>
        <pc:spChg chg="mod">
          <ac:chgData name="BUCHINGER Reinhold" userId="c224a8df-2f97-4b73-b765-a2a845517bc1" providerId="ADAL" clId="{F376C423-ECBA-6041-9402-07F9E1267020}" dt="2019-09-02T14:07:05.223" v="3642" actId="20577"/>
          <ac:spMkLst>
            <pc:docMk/>
            <pc:sldMk cId="1440153747" sldId="335"/>
            <ac:spMk id="2" creationId="{87AF149B-C664-D640-B15B-298919675897}"/>
          </ac:spMkLst>
        </pc:spChg>
      </pc:sldChg>
      <pc:sldChg chg="modSp add">
        <pc:chgData name="BUCHINGER Reinhold" userId="c224a8df-2f97-4b73-b765-a2a845517bc1" providerId="ADAL" clId="{F376C423-ECBA-6041-9402-07F9E1267020}" dt="2019-09-02T14:07:25.669" v="3671" actId="20577"/>
        <pc:sldMkLst>
          <pc:docMk/>
          <pc:sldMk cId="3686335097" sldId="336"/>
        </pc:sldMkLst>
        <pc:spChg chg="mod">
          <ac:chgData name="BUCHINGER Reinhold" userId="c224a8df-2f97-4b73-b765-a2a845517bc1" providerId="ADAL" clId="{F376C423-ECBA-6041-9402-07F9E1267020}" dt="2019-09-02T14:07:25.669" v="3671" actId="20577"/>
          <ac:spMkLst>
            <pc:docMk/>
            <pc:sldMk cId="3686335097" sldId="336"/>
            <ac:spMk id="2" creationId="{76FA5D4C-9745-F544-8CFE-13F04359EC86}"/>
          </ac:spMkLst>
        </pc:spChg>
      </pc:sldChg>
      <pc:sldChg chg="modSp add">
        <pc:chgData name="BUCHINGER Reinhold" userId="c224a8df-2f97-4b73-b765-a2a845517bc1" providerId="ADAL" clId="{F376C423-ECBA-6041-9402-07F9E1267020}" dt="2019-09-02T14:07:45.111" v="3690" actId="20577"/>
        <pc:sldMkLst>
          <pc:docMk/>
          <pc:sldMk cId="597026373" sldId="337"/>
        </pc:sldMkLst>
        <pc:spChg chg="mod">
          <ac:chgData name="BUCHINGER Reinhold" userId="c224a8df-2f97-4b73-b765-a2a845517bc1" providerId="ADAL" clId="{F376C423-ECBA-6041-9402-07F9E1267020}" dt="2019-09-02T14:07:45.111" v="3690" actId="20577"/>
          <ac:spMkLst>
            <pc:docMk/>
            <pc:sldMk cId="597026373" sldId="337"/>
            <ac:spMk id="2" creationId="{1E5C5CF1-D0EF-1B48-88FE-6C9E684C92EF}"/>
          </ac:spMkLst>
        </pc:spChg>
      </pc:sldChg>
      <pc:sldChg chg="modSp add">
        <pc:chgData name="BUCHINGER Reinhold" userId="c224a8df-2f97-4b73-b765-a2a845517bc1" providerId="ADAL" clId="{F376C423-ECBA-6041-9402-07F9E1267020}" dt="2019-09-02T14:07:56.236" v="3718" actId="20577"/>
        <pc:sldMkLst>
          <pc:docMk/>
          <pc:sldMk cId="3442894691" sldId="338"/>
        </pc:sldMkLst>
        <pc:spChg chg="mod">
          <ac:chgData name="BUCHINGER Reinhold" userId="c224a8df-2f97-4b73-b765-a2a845517bc1" providerId="ADAL" clId="{F376C423-ECBA-6041-9402-07F9E1267020}" dt="2019-09-02T14:07:56.236" v="3718" actId="20577"/>
          <ac:spMkLst>
            <pc:docMk/>
            <pc:sldMk cId="3442894691" sldId="338"/>
            <ac:spMk id="2" creationId="{84BDB300-734D-EB4E-A6BD-E65BBB053F80}"/>
          </ac:spMkLst>
        </pc:spChg>
      </pc:sldChg>
    </pc:docChg>
  </pc:docChgLst>
  <pc:docChgLst>
    <pc:chgData name="BUCHINGER Reinhold" userId="c224a8df-2f97-4b73-b765-a2a845517bc1" providerId="ADAL" clId="{F4964C54-D6DA-4B4B-81F2-F1290F692180}"/>
    <pc:docChg chg="undo custSel addSld delSld modSld delSection modSection">
      <pc:chgData name="BUCHINGER Reinhold" userId="c224a8df-2f97-4b73-b765-a2a845517bc1" providerId="ADAL" clId="{F4964C54-D6DA-4B4B-81F2-F1290F692180}" dt="2020-03-26T09:41:08.350" v="2742"/>
      <pc:docMkLst>
        <pc:docMk/>
      </pc:docMkLst>
      <pc:sldChg chg="addSp modSp">
        <pc:chgData name="BUCHINGER Reinhold" userId="c224a8df-2f97-4b73-b765-a2a845517bc1" providerId="ADAL" clId="{F4964C54-D6DA-4B4B-81F2-F1290F692180}" dt="2020-03-26T07:29:04.890" v="42" actId="1076"/>
        <pc:sldMkLst>
          <pc:docMk/>
          <pc:sldMk cId="86230161" sldId="305"/>
        </pc:sldMkLst>
        <pc:spChg chg="add mod">
          <ac:chgData name="BUCHINGER Reinhold" userId="c224a8df-2f97-4b73-b765-a2a845517bc1" providerId="ADAL" clId="{F4964C54-D6DA-4B4B-81F2-F1290F692180}" dt="2020-03-26T07:29:04.890" v="42" actId="1076"/>
          <ac:spMkLst>
            <pc:docMk/>
            <pc:sldMk cId="86230161" sldId="305"/>
            <ac:spMk id="2" creationId="{0F37CC5E-EC45-FD4B-B5DC-AC7BC03BCDAC}"/>
          </ac:spMkLst>
        </pc:spChg>
        <pc:spChg chg="mod">
          <ac:chgData name="BUCHINGER Reinhold" userId="c224a8df-2f97-4b73-b765-a2a845517bc1" providerId="ADAL" clId="{F4964C54-D6DA-4B4B-81F2-F1290F692180}" dt="2020-03-26T07:26:56.332" v="18" actId="20577"/>
          <ac:spMkLst>
            <pc:docMk/>
            <pc:sldMk cId="86230161" sldId="305"/>
            <ac:spMk id="9" creationId="{63EEF066-41AA-264E-B5DC-C6CED36067AC}"/>
          </ac:spMkLst>
        </pc:spChg>
        <pc:spChg chg="mod">
          <ac:chgData name="BUCHINGER Reinhold" userId="c224a8df-2f97-4b73-b765-a2a845517bc1" providerId="ADAL" clId="{F4964C54-D6DA-4B4B-81F2-F1290F692180}" dt="2020-03-26T07:28:44.973" v="39" actId="14100"/>
          <ac:spMkLst>
            <pc:docMk/>
            <pc:sldMk cId="86230161" sldId="305"/>
            <ac:spMk id="10" creationId="{1D2A08B9-4BF7-3945-A9A0-0A9C636AFDE6}"/>
          </ac:spMkLst>
        </pc:spChg>
      </pc:sldChg>
      <pc:sldChg chg="modSp del">
        <pc:chgData name="BUCHINGER Reinhold" userId="c224a8df-2f97-4b73-b765-a2a845517bc1" providerId="ADAL" clId="{F4964C54-D6DA-4B4B-81F2-F1290F692180}" dt="2020-03-26T07:29:09.408" v="43" actId="2696"/>
        <pc:sldMkLst>
          <pc:docMk/>
          <pc:sldMk cId="2891282289" sldId="306"/>
        </pc:sldMkLst>
        <pc:spChg chg="mod">
          <ac:chgData name="BUCHINGER Reinhold" userId="c224a8df-2f97-4b73-b765-a2a845517bc1" providerId="ADAL" clId="{F4964C54-D6DA-4B4B-81F2-F1290F692180}" dt="2020-03-26T07:27:13.087" v="23"/>
          <ac:spMkLst>
            <pc:docMk/>
            <pc:sldMk cId="2891282289" sldId="306"/>
            <ac:spMk id="5" creationId="{00000000-0000-0000-0000-000000000000}"/>
          </ac:spMkLst>
        </pc:spChg>
      </pc:sldChg>
      <pc:sldChg chg="modSp">
        <pc:chgData name="BUCHINGER Reinhold" userId="c224a8df-2f97-4b73-b765-a2a845517bc1" providerId="ADAL" clId="{F4964C54-D6DA-4B4B-81F2-F1290F692180}" dt="2020-03-26T07:29:50.038" v="193" actId="20577"/>
        <pc:sldMkLst>
          <pc:docMk/>
          <pc:sldMk cId="705333440" sldId="311"/>
        </pc:sldMkLst>
        <pc:spChg chg="mod">
          <ac:chgData name="BUCHINGER Reinhold" userId="c224a8df-2f97-4b73-b765-a2a845517bc1" providerId="ADAL" clId="{F4964C54-D6DA-4B4B-81F2-F1290F692180}" dt="2020-03-26T07:29:50.038" v="193" actId="20577"/>
          <ac:spMkLst>
            <pc:docMk/>
            <pc:sldMk cId="705333440" sldId="311"/>
            <ac:spMk id="3" creationId="{16831CA1-4F13-42AC-81E7-FC33D6E000D7}"/>
          </ac:spMkLst>
        </pc:spChg>
      </pc:sldChg>
      <pc:sldChg chg="del">
        <pc:chgData name="BUCHINGER Reinhold" userId="c224a8df-2f97-4b73-b765-a2a845517bc1" providerId="ADAL" clId="{F4964C54-D6DA-4B4B-81F2-F1290F692180}" dt="2020-03-26T07:29:57.390" v="195" actId="2696"/>
        <pc:sldMkLst>
          <pc:docMk/>
          <pc:sldMk cId="3481426165" sldId="313"/>
        </pc:sldMkLst>
      </pc:sldChg>
      <pc:sldChg chg="del">
        <pc:chgData name="BUCHINGER Reinhold" userId="c224a8df-2f97-4b73-b765-a2a845517bc1" providerId="ADAL" clId="{F4964C54-D6DA-4B4B-81F2-F1290F692180}" dt="2020-03-26T07:30:19.677" v="197" actId="2696"/>
        <pc:sldMkLst>
          <pc:docMk/>
          <pc:sldMk cId="3857017983" sldId="317"/>
        </pc:sldMkLst>
      </pc:sldChg>
      <pc:sldChg chg="addSp delSp modSp addAnim delAnim modAnim modNotesTx">
        <pc:chgData name="BUCHINGER Reinhold" userId="c224a8df-2f97-4b73-b765-a2a845517bc1" providerId="ADAL" clId="{F4964C54-D6DA-4B4B-81F2-F1290F692180}" dt="2020-03-26T08:00:57.086" v="358" actId="20577"/>
        <pc:sldMkLst>
          <pc:docMk/>
          <pc:sldMk cId="2734292116" sldId="318"/>
        </pc:sldMkLst>
        <pc:spChg chg="mod">
          <ac:chgData name="BUCHINGER Reinhold" userId="c224a8df-2f97-4b73-b765-a2a845517bc1" providerId="ADAL" clId="{F4964C54-D6DA-4B4B-81F2-F1290F692180}" dt="2020-03-26T07:49:03.044" v="230" actId="20577"/>
          <ac:spMkLst>
            <pc:docMk/>
            <pc:sldMk cId="2734292116" sldId="318"/>
            <ac:spMk id="2" creationId="{7EC421BC-6843-984A-93A9-5A68217EA1E0}"/>
          </ac:spMkLst>
        </pc:spChg>
        <pc:spChg chg="mod">
          <ac:chgData name="BUCHINGER Reinhold" userId="c224a8df-2f97-4b73-b765-a2a845517bc1" providerId="ADAL" clId="{F4964C54-D6DA-4B4B-81F2-F1290F692180}" dt="2020-03-26T07:53:11.436" v="318" actId="552"/>
          <ac:spMkLst>
            <pc:docMk/>
            <pc:sldMk cId="2734292116" sldId="318"/>
            <ac:spMk id="3" creationId="{4CBFA525-45DD-5340-96C1-6FBDFFE50B83}"/>
          </ac:spMkLst>
        </pc:spChg>
        <pc:spChg chg="add mod">
          <ac:chgData name="BUCHINGER Reinhold" userId="c224a8df-2f97-4b73-b765-a2a845517bc1" providerId="ADAL" clId="{F4964C54-D6DA-4B4B-81F2-F1290F692180}" dt="2020-03-26T07:53:11.436" v="318" actId="552"/>
          <ac:spMkLst>
            <pc:docMk/>
            <pc:sldMk cId="2734292116" sldId="318"/>
            <ac:spMk id="4" creationId="{8EFB60D3-750F-F14D-AFCD-6456FC5E1F5C}"/>
          </ac:spMkLst>
        </pc:spChg>
        <pc:spChg chg="add mod">
          <ac:chgData name="BUCHINGER Reinhold" userId="c224a8df-2f97-4b73-b765-a2a845517bc1" providerId="ADAL" clId="{F4964C54-D6DA-4B4B-81F2-F1290F692180}" dt="2020-03-26T07:53:11.436" v="318" actId="552"/>
          <ac:spMkLst>
            <pc:docMk/>
            <pc:sldMk cId="2734292116" sldId="318"/>
            <ac:spMk id="6" creationId="{76DC219E-E1DD-AC4D-958C-39F3EB37DA2B}"/>
          </ac:spMkLst>
        </pc:spChg>
        <pc:spChg chg="add mod">
          <ac:chgData name="BUCHINGER Reinhold" userId="c224a8df-2f97-4b73-b765-a2a845517bc1" providerId="ADAL" clId="{F4964C54-D6DA-4B4B-81F2-F1290F692180}" dt="2020-03-26T07:53:11.436" v="318" actId="552"/>
          <ac:spMkLst>
            <pc:docMk/>
            <pc:sldMk cId="2734292116" sldId="318"/>
            <ac:spMk id="7" creationId="{2C6442B1-3EE1-BC40-9FCC-4DC0E596C7F7}"/>
          </ac:spMkLst>
        </pc:spChg>
        <pc:spChg chg="add mod">
          <ac:chgData name="BUCHINGER Reinhold" userId="c224a8df-2f97-4b73-b765-a2a845517bc1" providerId="ADAL" clId="{F4964C54-D6DA-4B4B-81F2-F1290F692180}" dt="2020-03-26T07:53:11.436" v="318" actId="552"/>
          <ac:spMkLst>
            <pc:docMk/>
            <pc:sldMk cId="2734292116" sldId="318"/>
            <ac:spMk id="8" creationId="{749657C7-021A-2640-994C-6C8450EA7D8C}"/>
          </ac:spMkLst>
        </pc:spChg>
        <pc:picChg chg="del">
          <ac:chgData name="BUCHINGER Reinhold" userId="c224a8df-2f97-4b73-b765-a2a845517bc1" providerId="ADAL" clId="{F4964C54-D6DA-4B4B-81F2-F1290F692180}" dt="2020-03-26T07:49:06.494" v="231" actId="478"/>
          <ac:picMkLst>
            <pc:docMk/>
            <pc:sldMk cId="2734292116" sldId="318"/>
            <ac:picMk id="5" creationId="{0C62B0DA-0A65-1449-91FC-BCF7F9C03D2A}"/>
          </ac:picMkLst>
        </pc:picChg>
        <pc:picChg chg="add del mod">
          <ac:chgData name="BUCHINGER Reinhold" userId="c224a8df-2f97-4b73-b765-a2a845517bc1" providerId="ADAL" clId="{F4964C54-D6DA-4B4B-81F2-F1290F692180}" dt="2020-03-26T07:58:11.837" v="340" actId="478"/>
          <ac:picMkLst>
            <pc:docMk/>
            <pc:sldMk cId="2734292116" sldId="318"/>
            <ac:picMk id="10" creationId="{2AA4EBB1-12AD-B048-B480-1C63CF4AC90F}"/>
          </ac:picMkLst>
        </pc:picChg>
        <pc:picChg chg="add del mod">
          <ac:chgData name="BUCHINGER Reinhold" userId="c224a8df-2f97-4b73-b765-a2a845517bc1" providerId="ADAL" clId="{F4964C54-D6DA-4B4B-81F2-F1290F692180}" dt="2020-03-26T08:00:20.040" v="350" actId="478"/>
          <ac:picMkLst>
            <pc:docMk/>
            <pc:sldMk cId="2734292116" sldId="318"/>
            <ac:picMk id="12" creationId="{B2116478-3199-BB4F-A0DE-850D5BDDA3D3}"/>
          </ac:picMkLst>
        </pc:picChg>
        <pc:picChg chg="add del mod">
          <ac:chgData name="BUCHINGER Reinhold" userId="c224a8df-2f97-4b73-b765-a2a845517bc1" providerId="ADAL" clId="{F4964C54-D6DA-4B4B-81F2-F1290F692180}" dt="2020-03-26T08:00:22.390" v="351"/>
          <ac:picMkLst>
            <pc:docMk/>
            <pc:sldMk cId="2734292116" sldId="318"/>
            <ac:picMk id="14" creationId="{A0B0D593-E801-A44D-A898-3B69528EC509}"/>
          </ac:picMkLst>
        </pc:picChg>
      </pc:sldChg>
      <pc:sldChg chg="del">
        <pc:chgData name="BUCHINGER Reinhold" userId="c224a8df-2f97-4b73-b765-a2a845517bc1" providerId="ADAL" clId="{F4964C54-D6DA-4B4B-81F2-F1290F692180}" dt="2020-03-26T07:30:39.396" v="203" actId="2696"/>
        <pc:sldMkLst>
          <pc:docMk/>
          <pc:sldMk cId="2621098506" sldId="319"/>
        </pc:sldMkLst>
      </pc:sldChg>
      <pc:sldChg chg="addSp delSp modSp add delAnim modAnim modNotesTx">
        <pc:chgData name="BUCHINGER Reinhold" userId="c224a8df-2f97-4b73-b765-a2a845517bc1" providerId="ADAL" clId="{F4964C54-D6DA-4B4B-81F2-F1290F692180}" dt="2020-03-26T09:41:08.350" v="2742"/>
        <pc:sldMkLst>
          <pc:docMk/>
          <pc:sldMk cId="2720864469" sldId="319"/>
        </pc:sldMkLst>
        <pc:spChg chg="mod">
          <ac:chgData name="BUCHINGER Reinhold" userId="c224a8df-2f97-4b73-b765-a2a845517bc1" providerId="ADAL" clId="{F4964C54-D6DA-4B4B-81F2-F1290F692180}" dt="2020-03-26T09:30:44.561" v="2635" actId="20577"/>
          <ac:spMkLst>
            <pc:docMk/>
            <pc:sldMk cId="2720864469" sldId="319"/>
            <ac:spMk id="2" creationId="{7EC421BC-6843-984A-93A9-5A68217EA1E0}"/>
          </ac:spMkLst>
        </pc:spChg>
        <pc:spChg chg="mod">
          <ac:chgData name="BUCHINGER Reinhold" userId="c224a8df-2f97-4b73-b765-a2a845517bc1" providerId="ADAL" clId="{F4964C54-D6DA-4B4B-81F2-F1290F692180}" dt="2020-03-26T07:57:24.607" v="331"/>
          <ac:spMkLst>
            <pc:docMk/>
            <pc:sldMk cId="2720864469" sldId="319"/>
            <ac:spMk id="3" creationId="{4CBFA525-45DD-5340-96C1-6FBDFFE50B83}"/>
          </ac:spMkLst>
        </pc:spChg>
        <pc:spChg chg="mod">
          <ac:chgData name="BUCHINGER Reinhold" userId="c224a8df-2f97-4b73-b765-a2a845517bc1" providerId="ADAL" clId="{F4964C54-D6DA-4B4B-81F2-F1290F692180}" dt="2020-03-26T07:57:40.140" v="334"/>
          <ac:spMkLst>
            <pc:docMk/>
            <pc:sldMk cId="2720864469" sldId="319"/>
            <ac:spMk id="6" creationId="{76DC219E-E1DD-AC4D-958C-39F3EB37DA2B}"/>
          </ac:spMkLst>
        </pc:spChg>
        <pc:spChg chg="del">
          <ac:chgData name="BUCHINGER Reinhold" userId="c224a8df-2f97-4b73-b765-a2a845517bc1" providerId="ADAL" clId="{F4964C54-D6DA-4B4B-81F2-F1290F692180}" dt="2020-03-26T07:57:31.313" v="332" actId="478"/>
          <ac:spMkLst>
            <pc:docMk/>
            <pc:sldMk cId="2720864469" sldId="319"/>
            <ac:spMk id="7" creationId="{2C6442B1-3EE1-BC40-9FCC-4DC0E596C7F7}"/>
          </ac:spMkLst>
        </pc:spChg>
        <pc:spChg chg="mod">
          <ac:chgData name="BUCHINGER Reinhold" userId="c224a8df-2f97-4b73-b765-a2a845517bc1" providerId="ADAL" clId="{F4964C54-D6DA-4B4B-81F2-F1290F692180}" dt="2020-03-26T07:57:36.672" v="333"/>
          <ac:spMkLst>
            <pc:docMk/>
            <pc:sldMk cId="2720864469" sldId="319"/>
            <ac:spMk id="8" creationId="{749657C7-021A-2640-994C-6C8450EA7D8C}"/>
          </ac:spMkLst>
        </pc:spChg>
        <pc:picChg chg="add mod">
          <ac:chgData name="BUCHINGER Reinhold" userId="c224a8df-2f97-4b73-b765-a2a845517bc1" providerId="ADAL" clId="{F4964C54-D6DA-4B4B-81F2-F1290F692180}" dt="2020-03-26T08:00:33.866" v="356" actId="1076"/>
          <ac:picMkLst>
            <pc:docMk/>
            <pc:sldMk cId="2720864469" sldId="319"/>
            <ac:picMk id="9" creationId="{C90BDF33-CC61-FA40-AADB-B095AE5C4FEB}"/>
          </ac:picMkLst>
        </pc:picChg>
        <pc:picChg chg="del">
          <ac:chgData name="BUCHINGER Reinhold" userId="c224a8df-2f97-4b73-b765-a2a845517bc1" providerId="ADAL" clId="{F4964C54-D6DA-4B4B-81F2-F1290F692180}" dt="2020-03-26T07:57:48.072" v="336" actId="478"/>
          <ac:picMkLst>
            <pc:docMk/>
            <pc:sldMk cId="2720864469" sldId="319"/>
            <ac:picMk id="10" creationId="{2AA4EBB1-12AD-B048-B480-1C63CF4AC90F}"/>
          </ac:picMkLst>
        </pc:picChg>
      </pc:sldChg>
      <pc:sldChg chg="addSp modSp add modAnim">
        <pc:chgData name="BUCHINGER Reinhold" userId="c224a8df-2f97-4b73-b765-a2a845517bc1" providerId="ADAL" clId="{F4964C54-D6DA-4B4B-81F2-F1290F692180}" dt="2020-03-26T09:35:27.513" v="2673" actId="20577"/>
        <pc:sldMkLst>
          <pc:docMk/>
          <pc:sldMk cId="3900190449" sldId="320"/>
        </pc:sldMkLst>
        <pc:spChg chg="mod">
          <ac:chgData name="BUCHINGER Reinhold" userId="c224a8df-2f97-4b73-b765-a2a845517bc1" providerId="ADAL" clId="{F4964C54-D6DA-4B4B-81F2-F1290F692180}" dt="2020-03-26T09:34:55.751" v="2671" actId="20577"/>
          <ac:spMkLst>
            <pc:docMk/>
            <pc:sldMk cId="3900190449" sldId="320"/>
            <ac:spMk id="2" creationId="{E64C32B4-2D85-2843-969A-47AEE502BAE8}"/>
          </ac:spMkLst>
        </pc:spChg>
        <pc:spChg chg="mod">
          <ac:chgData name="BUCHINGER Reinhold" userId="c224a8df-2f97-4b73-b765-a2a845517bc1" providerId="ADAL" clId="{F4964C54-D6DA-4B4B-81F2-F1290F692180}" dt="2020-03-26T08:10:49.490" v="707" actId="14100"/>
          <ac:spMkLst>
            <pc:docMk/>
            <pc:sldMk cId="3900190449" sldId="320"/>
            <ac:spMk id="3" creationId="{51237BC6-02B4-E448-A442-FAEDB445EE4D}"/>
          </ac:spMkLst>
        </pc:spChg>
        <pc:spChg chg="add mod">
          <ac:chgData name="BUCHINGER Reinhold" userId="c224a8df-2f97-4b73-b765-a2a845517bc1" providerId="ADAL" clId="{F4964C54-D6DA-4B4B-81F2-F1290F692180}" dt="2020-03-26T09:35:27.513" v="2673" actId="20577"/>
          <ac:spMkLst>
            <pc:docMk/>
            <pc:sldMk cId="3900190449" sldId="320"/>
            <ac:spMk id="4" creationId="{878C4F6F-ECD4-D74D-9A5C-9B415E0CC23F}"/>
          </ac:spMkLst>
        </pc:spChg>
        <pc:spChg chg="add mod">
          <ac:chgData name="BUCHINGER Reinhold" userId="c224a8df-2f97-4b73-b765-a2a845517bc1" providerId="ADAL" clId="{F4964C54-D6DA-4B4B-81F2-F1290F692180}" dt="2020-03-26T08:15:20.285" v="764" actId="14100"/>
          <ac:spMkLst>
            <pc:docMk/>
            <pc:sldMk cId="3900190449" sldId="320"/>
            <ac:spMk id="5" creationId="{C8EB4210-6F8B-2F4B-8141-A86F99EF8BAC}"/>
          </ac:spMkLst>
        </pc:spChg>
      </pc:sldChg>
      <pc:sldChg chg="del">
        <pc:chgData name="BUCHINGER Reinhold" userId="c224a8df-2f97-4b73-b765-a2a845517bc1" providerId="ADAL" clId="{F4964C54-D6DA-4B4B-81F2-F1290F692180}" dt="2020-03-26T07:29:52.678" v="194" actId="2696"/>
        <pc:sldMkLst>
          <pc:docMk/>
          <pc:sldMk cId="3935625405" sldId="320"/>
        </pc:sldMkLst>
      </pc:sldChg>
      <pc:sldChg chg="del">
        <pc:chgData name="BUCHINGER Reinhold" userId="c224a8df-2f97-4b73-b765-a2a845517bc1" providerId="ADAL" clId="{F4964C54-D6DA-4B4B-81F2-F1290F692180}" dt="2020-03-26T07:30:39.290" v="198" actId="2696"/>
        <pc:sldMkLst>
          <pc:docMk/>
          <pc:sldMk cId="2543905957" sldId="321"/>
        </pc:sldMkLst>
      </pc:sldChg>
      <pc:sldChg chg="addSp modSp add">
        <pc:chgData name="BUCHINGER Reinhold" userId="c224a8df-2f97-4b73-b765-a2a845517bc1" providerId="ADAL" clId="{F4964C54-D6DA-4B4B-81F2-F1290F692180}" dt="2020-03-26T08:31:50.998" v="1566" actId="14100"/>
        <pc:sldMkLst>
          <pc:docMk/>
          <pc:sldMk cId="2986920529" sldId="321"/>
        </pc:sldMkLst>
        <pc:spChg chg="mod">
          <ac:chgData name="BUCHINGER Reinhold" userId="c224a8df-2f97-4b73-b765-a2a845517bc1" providerId="ADAL" clId="{F4964C54-D6DA-4B4B-81F2-F1290F692180}" dt="2020-03-26T08:15:39.799" v="772" actId="20577"/>
          <ac:spMkLst>
            <pc:docMk/>
            <pc:sldMk cId="2986920529" sldId="321"/>
            <ac:spMk id="2" creationId="{54DE3A2B-4234-9E48-A361-A6B42BEB7A18}"/>
          </ac:spMkLst>
        </pc:spChg>
        <pc:spChg chg="mod">
          <ac:chgData name="BUCHINGER Reinhold" userId="c224a8df-2f97-4b73-b765-a2a845517bc1" providerId="ADAL" clId="{F4964C54-D6DA-4B4B-81F2-F1290F692180}" dt="2020-03-26T08:31:50.998" v="1566" actId="14100"/>
          <ac:spMkLst>
            <pc:docMk/>
            <pc:sldMk cId="2986920529" sldId="321"/>
            <ac:spMk id="3" creationId="{99C2E7A7-61FB-734F-88E2-3355CD6352B0}"/>
          </ac:spMkLst>
        </pc:spChg>
        <pc:spChg chg="add mod">
          <ac:chgData name="BUCHINGER Reinhold" userId="c224a8df-2f97-4b73-b765-a2a845517bc1" providerId="ADAL" clId="{F4964C54-D6DA-4B4B-81F2-F1290F692180}" dt="2020-03-26T08:31:27.538" v="1563" actId="20577"/>
          <ac:spMkLst>
            <pc:docMk/>
            <pc:sldMk cId="2986920529" sldId="321"/>
            <ac:spMk id="4" creationId="{5EC120C5-8ADE-354B-8DB6-B323ACDC13CB}"/>
          </ac:spMkLst>
        </pc:spChg>
      </pc:sldChg>
      <pc:sldChg chg="modSp add modAnim">
        <pc:chgData name="BUCHINGER Reinhold" userId="c224a8df-2f97-4b73-b765-a2a845517bc1" providerId="ADAL" clId="{F4964C54-D6DA-4B4B-81F2-F1290F692180}" dt="2020-03-26T09:35:49.222" v="2674"/>
        <pc:sldMkLst>
          <pc:docMk/>
          <pc:sldMk cId="2224028398" sldId="322"/>
        </pc:sldMkLst>
        <pc:spChg chg="mod">
          <ac:chgData name="BUCHINGER Reinhold" userId="c224a8df-2f97-4b73-b765-a2a845517bc1" providerId="ADAL" clId="{F4964C54-D6DA-4B4B-81F2-F1290F692180}" dt="2020-03-26T08:22:17.611" v="1199" actId="20577"/>
          <ac:spMkLst>
            <pc:docMk/>
            <pc:sldMk cId="2224028398" sldId="322"/>
            <ac:spMk id="2" creationId="{E64C32B4-2D85-2843-969A-47AEE502BAE8}"/>
          </ac:spMkLst>
        </pc:spChg>
        <pc:spChg chg="mod">
          <ac:chgData name="BUCHINGER Reinhold" userId="c224a8df-2f97-4b73-b765-a2a845517bc1" providerId="ADAL" clId="{F4964C54-D6DA-4B4B-81F2-F1290F692180}" dt="2020-03-26T08:24:48.371" v="1344" actId="1076"/>
          <ac:spMkLst>
            <pc:docMk/>
            <pc:sldMk cId="2224028398" sldId="322"/>
            <ac:spMk id="3" creationId="{51237BC6-02B4-E448-A442-FAEDB445EE4D}"/>
          </ac:spMkLst>
        </pc:spChg>
        <pc:spChg chg="mod">
          <ac:chgData name="BUCHINGER Reinhold" userId="c224a8df-2f97-4b73-b765-a2a845517bc1" providerId="ADAL" clId="{F4964C54-D6DA-4B4B-81F2-F1290F692180}" dt="2020-03-26T08:24:30.785" v="1341" actId="113"/>
          <ac:spMkLst>
            <pc:docMk/>
            <pc:sldMk cId="2224028398" sldId="322"/>
            <ac:spMk id="4" creationId="{878C4F6F-ECD4-D74D-9A5C-9B415E0CC23F}"/>
          </ac:spMkLst>
        </pc:spChg>
      </pc:sldChg>
      <pc:sldChg chg="del">
        <pc:chgData name="BUCHINGER Reinhold" userId="c224a8df-2f97-4b73-b765-a2a845517bc1" providerId="ADAL" clId="{F4964C54-D6DA-4B4B-81F2-F1290F692180}" dt="2020-03-26T07:30:39.314" v="199" actId="2696"/>
        <pc:sldMkLst>
          <pc:docMk/>
          <pc:sldMk cId="4021884210" sldId="322"/>
        </pc:sldMkLst>
      </pc:sldChg>
      <pc:sldChg chg="del">
        <pc:chgData name="BUCHINGER Reinhold" userId="c224a8df-2f97-4b73-b765-a2a845517bc1" providerId="ADAL" clId="{F4964C54-D6DA-4B4B-81F2-F1290F692180}" dt="2020-03-26T07:30:39.348" v="200" actId="2696"/>
        <pc:sldMkLst>
          <pc:docMk/>
          <pc:sldMk cId="604131152" sldId="323"/>
        </pc:sldMkLst>
      </pc:sldChg>
      <pc:sldChg chg="addSp delSp modSp add modAnim">
        <pc:chgData name="BUCHINGER Reinhold" userId="c224a8df-2f97-4b73-b765-a2a845517bc1" providerId="ADAL" clId="{F4964C54-D6DA-4B4B-81F2-F1290F692180}" dt="2020-03-26T08:39:35.932" v="1616" actId="20577"/>
        <pc:sldMkLst>
          <pc:docMk/>
          <pc:sldMk cId="1967344832" sldId="323"/>
        </pc:sldMkLst>
        <pc:spChg chg="mod">
          <ac:chgData name="BUCHINGER Reinhold" userId="c224a8df-2f97-4b73-b765-a2a845517bc1" providerId="ADAL" clId="{F4964C54-D6DA-4B4B-81F2-F1290F692180}" dt="2020-03-26T08:25:22.653" v="1370" actId="20577"/>
          <ac:spMkLst>
            <pc:docMk/>
            <pc:sldMk cId="1967344832" sldId="323"/>
            <ac:spMk id="2" creationId="{E64C32B4-2D85-2843-969A-47AEE502BAE8}"/>
          </ac:spMkLst>
        </pc:spChg>
        <pc:spChg chg="del">
          <ac:chgData name="BUCHINGER Reinhold" userId="c224a8df-2f97-4b73-b765-a2a845517bc1" providerId="ADAL" clId="{F4964C54-D6DA-4B4B-81F2-F1290F692180}" dt="2020-03-26T08:25:57.673" v="1371" actId="478"/>
          <ac:spMkLst>
            <pc:docMk/>
            <pc:sldMk cId="1967344832" sldId="323"/>
            <ac:spMk id="3" creationId="{51237BC6-02B4-E448-A442-FAEDB445EE4D}"/>
          </ac:spMkLst>
        </pc:spChg>
        <pc:spChg chg="del mod">
          <ac:chgData name="BUCHINGER Reinhold" userId="c224a8df-2f97-4b73-b765-a2a845517bc1" providerId="ADAL" clId="{F4964C54-D6DA-4B4B-81F2-F1290F692180}" dt="2020-03-26T08:28:07.043" v="1431" actId="478"/>
          <ac:spMkLst>
            <pc:docMk/>
            <pc:sldMk cId="1967344832" sldId="323"/>
            <ac:spMk id="4" creationId="{878C4F6F-ECD4-D74D-9A5C-9B415E0CC23F}"/>
          </ac:spMkLst>
        </pc:spChg>
        <pc:spChg chg="mod">
          <ac:chgData name="BUCHINGER Reinhold" userId="c224a8df-2f97-4b73-b765-a2a845517bc1" providerId="ADAL" clId="{F4964C54-D6DA-4B4B-81F2-F1290F692180}" dt="2020-03-26T08:39:09.642" v="1606" actId="1035"/>
          <ac:spMkLst>
            <pc:docMk/>
            <pc:sldMk cId="1967344832" sldId="323"/>
            <ac:spMk id="5" creationId="{C8EB4210-6F8B-2F4B-8141-A86F99EF8BAC}"/>
          </ac:spMkLst>
        </pc:spChg>
        <pc:spChg chg="add mod">
          <ac:chgData name="BUCHINGER Reinhold" userId="c224a8df-2f97-4b73-b765-a2a845517bc1" providerId="ADAL" clId="{F4964C54-D6DA-4B4B-81F2-F1290F692180}" dt="2020-03-26T08:39:35.932" v="1616" actId="20577"/>
          <ac:spMkLst>
            <pc:docMk/>
            <pc:sldMk cId="1967344832" sldId="323"/>
            <ac:spMk id="7" creationId="{E4C1759A-25BE-B14A-86DC-AE4AC2441A97}"/>
          </ac:spMkLst>
        </pc:spChg>
        <pc:spChg chg="add mod">
          <ac:chgData name="BUCHINGER Reinhold" userId="c224a8df-2f97-4b73-b765-a2a845517bc1" providerId="ADAL" clId="{F4964C54-D6DA-4B4B-81F2-F1290F692180}" dt="2020-03-26T08:39:18.547" v="1609" actId="1076"/>
          <ac:spMkLst>
            <pc:docMk/>
            <pc:sldMk cId="1967344832" sldId="323"/>
            <ac:spMk id="8" creationId="{CB3DD85C-C59B-5F4C-87CE-D7C56D18FB42}"/>
          </ac:spMkLst>
        </pc:spChg>
      </pc:sldChg>
      <pc:sldChg chg="del">
        <pc:chgData name="BUCHINGER Reinhold" userId="c224a8df-2f97-4b73-b765-a2a845517bc1" providerId="ADAL" clId="{F4964C54-D6DA-4B4B-81F2-F1290F692180}" dt="2020-03-26T07:30:39.358" v="201" actId="2696"/>
        <pc:sldMkLst>
          <pc:docMk/>
          <pc:sldMk cId="2179273738" sldId="324"/>
        </pc:sldMkLst>
      </pc:sldChg>
      <pc:sldChg chg="modSp add del">
        <pc:chgData name="BUCHINGER Reinhold" userId="c224a8df-2f97-4b73-b765-a2a845517bc1" providerId="ADAL" clId="{F4964C54-D6DA-4B4B-81F2-F1290F692180}" dt="2020-03-26T08:39:57.546" v="1617" actId="2696"/>
        <pc:sldMkLst>
          <pc:docMk/>
          <pc:sldMk cId="3111061473" sldId="324"/>
        </pc:sldMkLst>
        <pc:spChg chg="mod">
          <ac:chgData name="BUCHINGER Reinhold" userId="c224a8df-2f97-4b73-b765-a2a845517bc1" providerId="ADAL" clId="{F4964C54-D6DA-4B4B-81F2-F1290F692180}" dt="2020-03-26T08:37:41.927" v="1585" actId="20577"/>
          <ac:spMkLst>
            <pc:docMk/>
            <pc:sldMk cId="3111061473" sldId="324"/>
            <ac:spMk id="2" creationId="{E64C32B4-2D85-2843-969A-47AEE502BAE8}"/>
          </ac:spMkLst>
        </pc:spChg>
      </pc:sldChg>
      <pc:sldChg chg="del">
        <pc:chgData name="BUCHINGER Reinhold" userId="c224a8df-2f97-4b73-b765-a2a845517bc1" providerId="ADAL" clId="{F4964C54-D6DA-4B4B-81F2-F1290F692180}" dt="2020-03-26T07:30:39.386" v="202" actId="2696"/>
        <pc:sldMkLst>
          <pc:docMk/>
          <pc:sldMk cId="875886568" sldId="325"/>
        </pc:sldMkLst>
      </pc:sldChg>
      <pc:sldChg chg="modSp add del">
        <pc:chgData name="BUCHINGER Reinhold" userId="c224a8df-2f97-4b73-b765-a2a845517bc1" providerId="ADAL" clId="{F4964C54-D6DA-4B4B-81F2-F1290F692180}" dt="2020-03-26T08:39:59.300" v="1618" actId="2696"/>
        <pc:sldMkLst>
          <pc:docMk/>
          <pc:sldMk cId="1848086164" sldId="325"/>
        </pc:sldMkLst>
        <pc:spChg chg="mod">
          <ac:chgData name="BUCHINGER Reinhold" userId="c224a8df-2f97-4b73-b765-a2a845517bc1" providerId="ADAL" clId="{F4964C54-D6DA-4B4B-81F2-F1290F692180}" dt="2020-03-26T08:37:56.181" v="1591" actId="20577"/>
          <ac:spMkLst>
            <pc:docMk/>
            <pc:sldMk cId="1848086164" sldId="325"/>
            <ac:spMk id="2" creationId="{E64C32B4-2D85-2843-969A-47AEE502BAE8}"/>
          </ac:spMkLst>
        </pc:spChg>
      </pc:sldChg>
      <pc:sldChg chg="modSp add del">
        <pc:chgData name="BUCHINGER Reinhold" userId="c224a8df-2f97-4b73-b765-a2a845517bc1" providerId="ADAL" clId="{F4964C54-D6DA-4B4B-81F2-F1290F692180}" dt="2020-03-26T08:40:12.009" v="1620" actId="2696"/>
        <pc:sldMkLst>
          <pc:docMk/>
          <pc:sldMk cId="3010373880" sldId="326"/>
        </pc:sldMkLst>
        <pc:spChg chg="mod">
          <ac:chgData name="BUCHINGER Reinhold" userId="c224a8df-2f97-4b73-b765-a2a845517bc1" providerId="ADAL" clId="{F4964C54-D6DA-4B4B-81F2-F1290F692180}" dt="2020-03-26T08:38:02.785" v="1597" actId="20577"/>
          <ac:spMkLst>
            <pc:docMk/>
            <pc:sldMk cId="3010373880" sldId="326"/>
            <ac:spMk id="2" creationId="{E64C32B4-2D85-2843-969A-47AEE502BAE8}"/>
          </ac:spMkLst>
        </pc:spChg>
      </pc:sldChg>
      <pc:sldChg chg="del">
        <pc:chgData name="BUCHINGER Reinhold" userId="c224a8df-2f97-4b73-b765-a2a845517bc1" providerId="ADAL" clId="{F4964C54-D6DA-4B4B-81F2-F1290F692180}" dt="2020-03-26T07:30:39.420" v="204" actId="2696"/>
        <pc:sldMkLst>
          <pc:docMk/>
          <pc:sldMk cId="3823413045" sldId="326"/>
        </pc:sldMkLst>
      </pc:sldChg>
      <pc:sldChg chg="modSp add modAnim">
        <pc:chgData name="BUCHINGER Reinhold" userId="c224a8df-2f97-4b73-b765-a2a845517bc1" providerId="ADAL" clId="{F4964C54-D6DA-4B4B-81F2-F1290F692180}" dt="2020-03-26T09:38:02.812" v="2741" actId="1036"/>
        <pc:sldMkLst>
          <pc:docMk/>
          <pc:sldMk cId="1013206263" sldId="327"/>
        </pc:sldMkLst>
        <pc:spChg chg="mod">
          <ac:chgData name="BUCHINGER Reinhold" userId="c224a8df-2f97-4b73-b765-a2a845517bc1" providerId="ADAL" clId="{F4964C54-D6DA-4B4B-81F2-F1290F692180}" dt="2020-03-26T08:40:22.904" v="1631" actId="20577"/>
          <ac:spMkLst>
            <pc:docMk/>
            <pc:sldMk cId="1013206263" sldId="327"/>
            <ac:spMk id="2" creationId="{E64C32B4-2D85-2843-969A-47AEE502BAE8}"/>
          </ac:spMkLst>
        </pc:spChg>
        <pc:spChg chg="mod">
          <ac:chgData name="BUCHINGER Reinhold" userId="c224a8df-2f97-4b73-b765-a2a845517bc1" providerId="ADAL" clId="{F4964C54-D6DA-4B4B-81F2-F1290F692180}" dt="2020-03-26T09:38:02.812" v="2741" actId="1036"/>
          <ac:spMkLst>
            <pc:docMk/>
            <pc:sldMk cId="1013206263" sldId="327"/>
            <ac:spMk id="5" creationId="{C8EB4210-6F8B-2F4B-8141-A86F99EF8BAC}"/>
          </ac:spMkLst>
        </pc:spChg>
        <pc:spChg chg="mod">
          <ac:chgData name="BUCHINGER Reinhold" userId="c224a8df-2f97-4b73-b765-a2a845517bc1" providerId="ADAL" clId="{F4964C54-D6DA-4B4B-81F2-F1290F692180}" dt="2020-03-26T09:37:57.153" v="2731" actId="20577"/>
          <ac:spMkLst>
            <pc:docMk/>
            <pc:sldMk cId="1013206263" sldId="327"/>
            <ac:spMk id="7" creationId="{E4C1759A-25BE-B14A-86DC-AE4AC2441A97}"/>
          </ac:spMkLst>
        </pc:spChg>
      </pc:sldChg>
      <pc:sldChg chg="del">
        <pc:chgData name="BUCHINGER Reinhold" userId="c224a8df-2f97-4b73-b765-a2a845517bc1" providerId="ADAL" clId="{F4964C54-D6DA-4B4B-81F2-F1290F692180}" dt="2020-03-26T07:30:39.445" v="205" actId="2696"/>
        <pc:sldMkLst>
          <pc:docMk/>
          <pc:sldMk cId="2197774646" sldId="327"/>
        </pc:sldMkLst>
      </pc:sldChg>
      <pc:sldChg chg="modSp add modAnim">
        <pc:chgData name="BUCHINGER Reinhold" userId="c224a8df-2f97-4b73-b765-a2a845517bc1" providerId="ADAL" clId="{F4964C54-D6DA-4B4B-81F2-F1290F692180}" dt="2020-03-26T09:18:52.925" v="2059" actId="20577"/>
        <pc:sldMkLst>
          <pc:docMk/>
          <pc:sldMk cId="2565043915" sldId="328"/>
        </pc:sldMkLst>
        <pc:spChg chg="mod">
          <ac:chgData name="BUCHINGER Reinhold" userId="c224a8df-2f97-4b73-b765-a2a845517bc1" providerId="ADAL" clId="{F4964C54-D6DA-4B4B-81F2-F1290F692180}" dt="2020-03-26T08:44:49.800" v="1828" actId="20577"/>
          <ac:spMkLst>
            <pc:docMk/>
            <pc:sldMk cId="2565043915" sldId="328"/>
            <ac:spMk id="2" creationId="{E64C32B4-2D85-2843-969A-47AEE502BAE8}"/>
          </ac:spMkLst>
        </pc:spChg>
        <pc:spChg chg="mod">
          <ac:chgData name="BUCHINGER Reinhold" userId="c224a8df-2f97-4b73-b765-a2a845517bc1" providerId="ADAL" clId="{F4964C54-D6DA-4B4B-81F2-F1290F692180}" dt="2020-03-26T09:17:29.582" v="1897" actId="14100"/>
          <ac:spMkLst>
            <pc:docMk/>
            <pc:sldMk cId="2565043915" sldId="328"/>
            <ac:spMk id="5" creationId="{C8EB4210-6F8B-2F4B-8141-A86F99EF8BAC}"/>
          </ac:spMkLst>
        </pc:spChg>
        <pc:spChg chg="mod">
          <ac:chgData name="BUCHINGER Reinhold" userId="c224a8df-2f97-4b73-b765-a2a845517bc1" providerId="ADAL" clId="{F4964C54-D6DA-4B4B-81F2-F1290F692180}" dt="2020-03-26T09:18:52.925" v="2059" actId="20577"/>
          <ac:spMkLst>
            <pc:docMk/>
            <pc:sldMk cId="2565043915" sldId="328"/>
            <ac:spMk id="7" creationId="{E4C1759A-25BE-B14A-86DC-AE4AC2441A97}"/>
          </ac:spMkLst>
        </pc:spChg>
      </pc:sldChg>
      <pc:sldChg chg="del">
        <pc:chgData name="BUCHINGER Reinhold" userId="c224a8df-2f97-4b73-b765-a2a845517bc1" providerId="ADAL" clId="{F4964C54-D6DA-4B4B-81F2-F1290F692180}" dt="2020-03-26T07:30:39.468" v="206" actId="2696"/>
        <pc:sldMkLst>
          <pc:docMk/>
          <pc:sldMk cId="1960982234" sldId="329"/>
        </pc:sldMkLst>
      </pc:sldChg>
      <pc:sldChg chg="modSp add modAnim">
        <pc:chgData name="BUCHINGER Reinhold" userId="c224a8df-2f97-4b73-b765-a2a845517bc1" providerId="ADAL" clId="{F4964C54-D6DA-4B4B-81F2-F1290F692180}" dt="2020-03-26T09:29:42.717" v="2623" actId="20577"/>
        <pc:sldMkLst>
          <pc:docMk/>
          <pc:sldMk cId="3191325953" sldId="329"/>
        </pc:sldMkLst>
        <pc:spChg chg="mod">
          <ac:chgData name="BUCHINGER Reinhold" userId="c224a8df-2f97-4b73-b765-a2a845517bc1" providerId="ADAL" clId="{F4964C54-D6DA-4B4B-81F2-F1290F692180}" dt="2020-03-26T09:19:15.384" v="2065" actId="20577"/>
          <ac:spMkLst>
            <pc:docMk/>
            <pc:sldMk cId="3191325953" sldId="329"/>
            <ac:spMk id="2" creationId="{E64C32B4-2D85-2843-969A-47AEE502BAE8}"/>
          </ac:spMkLst>
        </pc:spChg>
        <pc:spChg chg="mod">
          <ac:chgData name="BUCHINGER Reinhold" userId="c224a8df-2f97-4b73-b765-a2a845517bc1" providerId="ADAL" clId="{F4964C54-D6DA-4B4B-81F2-F1290F692180}" dt="2020-03-26T09:29:42.717" v="2623" actId="20577"/>
          <ac:spMkLst>
            <pc:docMk/>
            <pc:sldMk cId="3191325953" sldId="329"/>
            <ac:spMk id="5" creationId="{C8EB4210-6F8B-2F4B-8141-A86F99EF8BAC}"/>
          </ac:spMkLst>
        </pc:spChg>
        <pc:spChg chg="mod">
          <ac:chgData name="BUCHINGER Reinhold" userId="c224a8df-2f97-4b73-b765-a2a845517bc1" providerId="ADAL" clId="{F4964C54-D6DA-4B4B-81F2-F1290F692180}" dt="2020-03-26T09:27:53.181" v="2617" actId="20577"/>
          <ac:spMkLst>
            <pc:docMk/>
            <pc:sldMk cId="3191325953" sldId="329"/>
            <ac:spMk id="7" creationId="{E4C1759A-25BE-B14A-86DC-AE4AC2441A97}"/>
          </ac:spMkLst>
        </pc:spChg>
      </pc:sldChg>
      <pc:sldChg chg="del">
        <pc:chgData name="BUCHINGER Reinhold" userId="c224a8df-2f97-4b73-b765-a2a845517bc1" providerId="ADAL" clId="{F4964C54-D6DA-4B4B-81F2-F1290F692180}" dt="2020-03-26T07:30:39.480" v="207" actId="2696"/>
        <pc:sldMkLst>
          <pc:docMk/>
          <pc:sldMk cId="588815919" sldId="330"/>
        </pc:sldMkLst>
      </pc:sldChg>
      <pc:sldChg chg="addSp delSp modSp add delAnim modAnim">
        <pc:chgData name="BUCHINGER Reinhold" userId="c224a8df-2f97-4b73-b765-a2a845517bc1" providerId="ADAL" clId="{F4964C54-D6DA-4B4B-81F2-F1290F692180}" dt="2020-03-26T09:34:00.529" v="2651" actId="1076"/>
        <pc:sldMkLst>
          <pc:docMk/>
          <pc:sldMk cId="3141629514" sldId="330"/>
        </pc:sldMkLst>
        <pc:spChg chg="mod">
          <ac:chgData name="BUCHINGER Reinhold" userId="c224a8df-2f97-4b73-b765-a2a845517bc1" providerId="ADAL" clId="{F4964C54-D6DA-4B4B-81F2-F1290F692180}" dt="2020-03-26T09:31:35.884" v="2648" actId="20577"/>
          <ac:spMkLst>
            <pc:docMk/>
            <pc:sldMk cId="3141629514" sldId="330"/>
            <ac:spMk id="3" creationId="{4CBFA525-45DD-5340-96C1-6FBDFFE50B83}"/>
          </ac:spMkLst>
        </pc:spChg>
        <pc:spChg chg="del mod">
          <ac:chgData name="BUCHINGER Reinhold" userId="c224a8df-2f97-4b73-b765-a2a845517bc1" providerId="ADAL" clId="{F4964C54-D6DA-4B4B-81F2-F1290F692180}" dt="2020-03-26T09:31:08.643" v="2640" actId="478"/>
          <ac:spMkLst>
            <pc:docMk/>
            <pc:sldMk cId="3141629514" sldId="330"/>
            <ac:spMk id="4" creationId="{8EFB60D3-750F-F14D-AFCD-6456FC5E1F5C}"/>
          </ac:spMkLst>
        </pc:spChg>
        <pc:spChg chg="del">
          <ac:chgData name="BUCHINGER Reinhold" userId="c224a8df-2f97-4b73-b765-a2a845517bc1" providerId="ADAL" clId="{F4964C54-D6DA-4B4B-81F2-F1290F692180}" dt="2020-03-26T09:31:04.060" v="2637" actId="478"/>
          <ac:spMkLst>
            <pc:docMk/>
            <pc:sldMk cId="3141629514" sldId="330"/>
            <ac:spMk id="6" creationId="{76DC219E-E1DD-AC4D-958C-39F3EB37DA2B}"/>
          </ac:spMkLst>
        </pc:spChg>
        <pc:spChg chg="mod">
          <ac:chgData name="BUCHINGER Reinhold" userId="c224a8df-2f97-4b73-b765-a2a845517bc1" providerId="ADAL" clId="{F4964C54-D6DA-4B4B-81F2-F1290F692180}" dt="2020-03-26T09:31:22.102" v="2641" actId="1076"/>
          <ac:spMkLst>
            <pc:docMk/>
            <pc:sldMk cId="3141629514" sldId="330"/>
            <ac:spMk id="7" creationId="{2C6442B1-3EE1-BC40-9FCC-4DC0E596C7F7}"/>
          </ac:spMkLst>
        </pc:spChg>
        <pc:spChg chg="mod">
          <ac:chgData name="BUCHINGER Reinhold" userId="c224a8df-2f97-4b73-b765-a2a845517bc1" providerId="ADAL" clId="{F4964C54-D6DA-4B4B-81F2-F1290F692180}" dt="2020-03-26T09:31:22.102" v="2641" actId="1076"/>
          <ac:spMkLst>
            <pc:docMk/>
            <pc:sldMk cId="3141629514" sldId="330"/>
            <ac:spMk id="8" creationId="{749657C7-021A-2640-994C-6C8450EA7D8C}"/>
          </ac:spMkLst>
        </pc:spChg>
        <pc:picChg chg="add mod">
          <ac:chgData name="BUCHINGER Reinhold" userId="c224a8df-2f97-4b73-b765-a2a845517bc1" providerId="ADAL" clId="{F4964C54-D6DA-4B4B-81F2-F1290F692180}" dt="2020-03-26T09:34:00.529" v="2651" actId="1076"/>
          <ac:picMkLst>
            <pc:docMk/>
            <pc:sldMk cId="3141629514" sldId="330"/>
            <ac:picMk id="9" creationId="{48B442F2-0A86-EE4B-A849-1149368D2329}"/>
          </ac:picMkLst>
        </pc:picChg>
        <pc:picChg chg="del">
          <ac:chgData name="BUCHINGER Reinhold" userId="c224a8df-2f97-4b73-b765-a2a845517bc1" providerId="ADAL" clId="{F4964C54-D6DA-4B4B-81F2-F1290F692180}" dt="2020-03-26T09:31:26.670" v="2642" actId="478"/>
          <ac:picMkLst>
            <pc:docMk/>
            <pc:sldMk cId="3141629514" sldId="330"/>
            <ac:picMk id="12" creationId="{B2116478-3199-BB4F-A0DE-850D5BDDA3D3}"/>
          </ac:picMkLst>
        </pc:picChg>
      </pc:sldChg>
      <pc:sldChg chg="del">
        <pc:chgData name="BUCHINGER Reinhold" userId="c224a8df-2f97-4b73-b765-a2a845517bc1" providerId="ADAL" clId="{F4964C54-D6DA-4B4B-81F2-F1290F692180}" dt="2020-03-26T07:30:39.506" v="208" actId="2696"/>
        <pc:sldMkLst>
          <pc:docMk/>
          <pc:sldMk cId="2059362199" sldId="331"/>
        </pc:sldMkLst>
      </pc:sldChg>
      <pc:sldChg chg="del">
        <pc:chgData name="BUCHINGER Reinhold" userId="c224a8df-2f97-4b73-b765-a2a845517bc1" providerId="ADAL" clId="{F4964C54-D6DA-4B4B-81F2-F1290F692180}" dt="2020-03-26T07:30:39.520" v="209" actId="2696"/>
        <pc:sldMkLst>
          <pc:docMk/>
          <pc:sldMk cId="558621382" sldId="332"/>
        </pc:sldMkLst>
      </pc:sldChg>
      <pc:sldChg chg="del">
        <pc:chgData name="BUCHINGER Reinhold" userId="c224a8df-2f97-4b73-b765-a2a845517bc1" providerId="ADAL" clId="{F4964C54-D6DA-4B4B-81F2-F1290F692180}" dt="2020-03-26T07:30:39.533" v="210" actId="2696"/>
        <pc:sldMkLst>
          <pc:docMk/>
          <pc:sldMk cId="1812656036" sldId="333"/>
        </pc:sldMkLst>
      </pc:sldChg>
      <pc:sldChg chg="del">
        <pc:chgData name="BUCHINGER Reinhold" userId="c224a8df-2f97-4b73-b765-a2a845517bc1" providerId="ADAL" clId="{F4964C54-D6DA-4B4B-81F2-F1290F692180}" dt="2020-03-26T07:30:39.546" v="211" actId="2696"/>
        <pc:sldMkLst>
          <pc:docMk/>
          <pc:sldMk cId="227512334" sldId="334"/>
        </pc:sldMkLst>
      </pc:sldChg>
      <pc:sldChg chg="del">
        <pc:chgData name="BUCHINGER Reinhold" userId="c224a8df-2f97-4b73-b765-a2a845517bc1" providerId="ADAL" clId="{F4964C54-D6DA-4B4B-81F2-F1290F692180}" dt="2020-03-26T07:30:39.560" v="212" actId="2696"/>
        <pc:sldMkLst>
          <pc:docMk/>
          <pc:sldMk cId="1440153747" sldId="335"/>
        </pc:sldMkLst>
      </pc:sldChg>
      <pc:sldChg chg="del">
        <pc:chgData name="BUCHINGER Reinhold" userId="c224a8df-2f97-4b73-b765-a2a845517bc1" providerId="ADAL" clId="{F4964C54-D6DA-4B4B-81F2-F1290F692180}" dt="2020-03-26T07:30:39.573" v="213" actId="2696"/>
        <pc:sldMkLst>
          <pc:docMk/>
          <pc:sldMk cId="3686335097" sldId="336"/>
        </pc:sldMkLst>
      </pc:sldChg>
      <pc:sldChg chg="del">
        <pc:chgData name="BUCHINGER Reinhold" userId="c224a8df-2f97-4b73-b765-a2a845517bc1" providerId="ADAL" clId="{F4964C54-D6DA-4B4B-81F2-F1290F692180}" dt="2020-03-26T07:30:39.585" v="214" actId="2696"/>
        <pc:sldMkLst>
          <pc:docMk/>
          <pc:sldMk cId="597026373" sldId="337"/>
        </pc:sldMkLst>
      </pc:sldChg>
      <pc:sldChg chg="del">
        <pc:chgData name="BUCHINGER Reinhold" userId="c224a8df-2f97-4b73-b765-a2a845517bc1" providerId="ADAL" clId="{F4964C54-D6DA-4B4B-81F2-F1290F692180}" dt="2020-03-26T07:30:39.603" v="215" actId="2696"/>
        <pc:sldMkLst>
          <pc:docMk/>
          <pc:sldMk cId="3442894691" sldId="338"/>
        </pc:sldMkLst>
      </pc:sldChg>
    </pc:docChg>
  </pc:docChgLst>
  <pc:docChgLst>
    <pc:chgData name="BUCHINGER Reinhold" userId="c224a8df-2f97-4b73-b765-a2a845517bc1" providerId="ADAL" clId="{8B28AD87-FE7B-3F43-BDDF-CC07341FDC65}"/>
    <pc:docChg chg="undo redo custSel addSld delSld modSld sldOrd">
      <pc:chgData name="BUCHINGER Reinhold" userId="c224a8df-2f97-4b73-b765-a2a845517bc1" providerId="ADAL" clId="{8B28AD87-FE7B-3F43-BDDF-CC07341FDC65}" dt="2020-05-28T08:16:50.045" v="4706" actId="20577"/>
      <pc:docMkLst>
        <pc:docMk/>
      </pc:docMkLst>
      <pc:sldChg chg="modSp">
        <pc:chgData name="BUCHINGER Reinhold" userId="c224a8df-2f97-4b73-b765-a2a845517bc1" providerId="ADAL" clId="{8B28AD87-FE7B-3F43-BDDF-CC07341FDC65}" dt="2020-05-27T13:25:38.808" v="46" actId="20577"/>
        <pc:sldMkLst>
          <pc:docMk/>
          <pc:sldMk cId="86230161" sldId="305"/>
        </pc:sldMkLst>
        <pc:spChg chg="mod">
          <ac:chgData name="BUCHINGER Reinhold" userId="c224a8df-2f97-4b73-b765-a2a845517bc1" providerId="ADAL" clId="{8B28AD87-FE7B-3F43-BDDF-CC07341FDC65}" dt="2020-05-27T13:25:38.808" v="46" actId="20577"/>
          <ac:spMkLst>
            <pc:docMk/>
            <pc:sldMk cId="86230161" sldId="305"/>
            <ac:spMk id="9" creationId="{63EEF066-41AA-264E-B5DC-C6CED36067AC}"/>
          </ac:spMkLst>
        </pc:spChg>
      </pc:sldChg>
      <pc:sldChg chg="modSp">
        <pc:chgData name="BUCHINGER Reinhold" userId="c224a8df-2f97-4b73-b765-a2a845517bc1" providerId="ADAL" clId="{8B28AD87-FE7B-3F43-BDDF-CC07341FDC65}" dt="2020-05-27T14:56:30.751" v="4358" actId="20577"/>
        <pc:sldMkLst>
          <pc:docMk/>
          <pc:sldMk cId="705333440" sldId="311"/>
        </pc:sldMkLst>
        <pc:spChg chg="mod">
          <ac:chgData name="BUCHINGER Reinhold" userId="c224a8df-2f97-4b73-b765-a2a845517bc1" providerId="ADAL" clId="{8B28AD87-FE7B-3F43-BDDF-CC07341FDC65}" dt="2020-05-27T14:56:30.751" v="4358" actId="20577"/>
          <ac:spMkLst>
            <pc:docMk/>
            <pc:sldMk cId="705333440" sldId="311"/>
            <ac:spMk id="3" creationId="{16831CA1-4F13-42AC-81E7-FC33D6E000D7}"/>
          </ac:spMkLst>
        </pc:spChg>
      </pc:sldChg>
      <pc:sldChg chg="addSp delSp modSp delAnim modNotesTx">
        <pc:chgData name="BUCHINGER Reinhold" userId="c224a8df-2f97-4b73-b765-a2a845517bc1" providerId="ADAL" clId="{8B28AD87-FE7B-3F43-BDDF-CC07341FDC65}" dt="2020-05-27T13:29:37.124" v="73" actId="27614"/>
        <pc:sldMkLst>
          <pc:docMk/>
          <pc:sldMk cId="2734292116" sldId="318"/>
        </pc:sldMkLst>
        <pc:spChg chg="mod">
          <ac:chgData name="BUCHINGER Reinhold" userId="c224a8df-2f97-4b73-b765-a2a845517bc1" providerId="ADAL" clId="{8B28AD87-FE7B-3F43-BDDF-CC07341FDC65}" dt="2020-05-27T13:26:36.278" v="48"/>
          <ac:spMkLst>
            <pc:docMk/>
            <pc:sldMk cId="2734292116" sldId="318"/>
            <ac:spMk id="2" creationId="{7EC421BC-6843-984A-93A9-5A68217EA1E0}"/>
          </ac:spMkLst>
        </pc:spChg>
        <pc:spChg chg="del">
          <ac:chgData name="BUCHINGER Reinhold" userId="c224a8df-2f97-4b73-b765-a2a845517bc1" providerId="ADAL" clId="{8B28AD87-FE7B-3F43-BDDF-CC07341FDC65}" dt="2020-05-27T13:26:46.792" v="49" actId="478"/>
          <ac:spMkLst>
            <pc:docMk/>
            <pc:sldMk cId="2734292116" sldId="318"/>
            <ac:spMk id="3" creationId="{4CBFA525-45DD-5340-96C1-6FBDFFE50B83}"/>
          </ac:spMkLst>
        </pc:spChg>
        <pc:spChg chg="del">
          <ac:chgData name="BUCHINGER Reinhold" userId="c224a8df-2f97-4b73-b765-a2a845517bc1" providerId="ADAL" clId="{8B28AD87-FE7B-3F43-BDDF-CC07341FDC65}" dt="2020-05-27T13:27:06.610" v="55" actId="478"/>
          <ac:spMkLst>
            <pc:docMk/>
            <pc:sldMk cId="2734292116" sldId="318"/>
            <ac:spMk id="4" creationId="{8EFB60D3-750F-F14D-AFCD-6456FC5E1F5C}"/>
          </ac:spMkLst>
        </pc:spChg>
        <pc:spChg chg="del">
          <ac:chgData name="BUCHINGER Reinhold" userId="c224a8df-2f97-4b73-b765-a2a845517bc1" providerId="ADAL" clId="{8B28AD87-FE7B-3F43-BDDF-CC07341FDC65}" dt="2020-05-27T13:27:04.226" v="54" actId="478"/>
          <ac:spMkLst>
            <pc:docMk/>
            <pc:sldMk cId="2734292116" sldId="318"/>
            <ac:spMk id="6" creationId="{76DC219E-E1DD-AC4D-958C-39F3EB37DA2B}"/>
          </ac:spMkLst>
        </pc:spChg>
        <pc:spChg chg="del">
          <ac:chgData name="BUCHINGER Reinhold" userId="c224a8df-2f97-4b73-b765-a2a845517bc1" providerId="ADAL" clId="{8B28AD87-FE7B-3F43-BDDF-CC07341FDC65}" dt="2020-05-27T13:27:01.439" v="53" actId="478"/>
          <ac:spMkLst>
            <pc:docMk/>
            <pc:sldMk cId="2734292116" sldId="318"/>
            <ac:spMk id="7" creationId="{2C6442B1-3EE1-BC40-9FCC-4DC0E596C7F7}"/>
          </ac:spMkLst>
        </pc:spChg>
        <pc:spChg chg="del mod">
          <ac:chgData name="BUCHINGER Reinhold" userId="c224a8df-2f97-4b73-b765-a2a845517bc1" providerId="ADAL" clId="{8B28AD87-FE7B-3F43-BDDF-CC07341FDC65}" dt="2020-05-27T13:27:04.226" v="54" actId="478"/>
          <ac:spMkLst>
            <pc:docMk/>
            <pc:sldMk cId="2734292116" sldId="318"/>
            <ac:spMk id="8" creationId="{749657C7-021A-2640-994C-6C8450EA7D8C}"/>
          </ac:spMkLst>
        </pc:spChg>
        <pc:spChg chg="add mod">
          <ac:chgData name="BUCHINGER Reinhold" userId="c224a8df-2f97-4b73-b765-a2a845517bc1" providerId="ADAL" clId="{8B28AD87-FE7B-3F43-BDDF-CC07341FDC65}" dt="2020-05-27T13:27:42.456" v="57"/>
          <ac:spMkLst>
            <pc:docMk/>
            <pc:sldMk cId="2734292116" sldId="318"/>
            <ac:spMk id="9" creationId="{91763616-2FD5-7E4D-BABD-D418DC13E06F}"/>
          </ac:spMkLst>
        </pc:spChg>
        <pc:picChg chg="add mod">
          <ac:chgData name="BUCHINGER Reinhold" userId="c224a8df-2f97-4b73-b765-a2a845517bc1" providerId="ADAL" clId="{8B28AD87-FE7B-3F43-BDDF-CC07341FDC65}" dt="2020-05-27T13:29:37.124" v="73" actId="27614"/>
          <ac:picMkLst>
            <pc:docMk/>
            <pc:sldMk cId="2734292116" sldId="318"/>
            <ac:picMk id="11" creationId="{7701D542-B66F-834F-A046-477F009E1C9F}"/>
          </ac:picMkLst>
        </pc:picChg>
        <pc:picChg chg="del">
          <ac:chgData name="BUCHINGER Reinhold" userId="c224a8df-2f97-4b73-b765-a2a845517bc1" providerId="ADAL" clId="{8B28AD87-FE7B-3F43-BDDF-CC07341FDC65}" dt="2020-05-27T13:26:53" v="51" actId="478"/>
          <ac:picMkLst>
            <pc:docMk/>
            <pc:sldMk cId="2734292116" sldId="318"/>
            <ac:picMk id="12" creationId="{B2116478-3199-BB4F-A0DE-850D5BDDA3D3}"/>
          </ac:picMkLst>
        </pc:picChg>
      </pc:sldChg>
      <pc:sldChg chg="del">
        <pc:chgData name="BUCHINGER Reinhold" userId="c224a8df-2f97-4b73-b765-a2a845517bc1" providerId="ADAL" clId="{8B28AD87-FE7B-3F43-BDDF-CC07341FDC65}" dt="2020-05-27T13:48:30.675" v="1506" actId="2696"/>
        <pc:sldMkLst>
          <pc:docMk/>
          <pc:sldMk cId="2720864469" sldId="319"/>
        </pc:sldMkLst>
      </pc:sldChg>
      <pc:sldChg chg="modSp del">
        <pc:chgData name="BUCHINGER Reinhold" userId="c224a8df-2f97-4b73-b765-a2a845517bc1" providerId="ADAL" clId="{8B28AD87-FE7B-3F43-BDDF-CC07341FDC65}" dt="2020-05-27T13:48:19.642" v="1499" actId="2696"/>
        <pc:sldMkLst>
          <pc:docMk/>
          <pc:sldMk cId="3900190449" sldId="320"/>
        </pc:sldMkLst>
        <pc:spChg chg="mod">
          <ac:chgData name="BUCHINGER Reinhold" userId="c224a8df-2f97-4b73-b765-a2a845517bc1" providerId="ADAL" clId="{8B28AD87-FE7B-3F43-BDDF-CC07341FDC65}" dt="2020-05-27T13:30:31.560" v="74"/>
          <ac:spMkLst>
            <pc:docMk/>
            <pc:sldMk cId="3900190449" sldId="320"/>
            <ac:spMk id="2" creationId="{E64C32B4-2D85-2843-969A-47AEE502BAE8}"/>
          </ac:spMkLst>
        </pc:spChg>
      </pc:sldChg>
      <pc:sldChg chg="del">
        <pc:chgData name="BUCHINGER Reinhold" userId="c224a8df-2f97-4b73-b765-a2a845517bc1" providerId="ADAL" clId="{8B28AD87-FE7B-3F43-BDDF-CC07341FDC65}" dt="2020-05-27T13:48:28.995" v="1504" actId="2696"/>
        <pc:sldMkLst>
          <pc:docMk/>
          <pc:sldMk cId="2986920529" sldId="321"/>
        </pc:sldMkLst>
      </pc:sldChg>
      <pc:sldChg chg="del">
        <pc:chgData name="BUCHINGER Reinhold" userId="c224a8df-2f97-4b73-b765-a2a845517bc1" providerId="ADAL" clId="{8B28AD87-FE7B-3F43-BDDF-CC07341FDC65}" dt="2020-05-27T13:48:21.824" v="1500" actId="2696"/>
        <pc:sldMkLst>
          <pc:docMk/>
          <pc:sldMk cId="2224028398" sldId="322"/>
        </pc:sldMkLst>
      </pc:sldChg>
      <pc:sldChg chg="del">
        <pc:chgData name="BUCHINGER Reinhold" userId="c224a8df-2f97-4b73-b765-a2a845517bc1" providerId="ADAL" clId="{8B28AD87-FE7B-3F43-BDDF-CC07341FDC65}" dt="2020-05-27T15:04:11.657" v="4524" actId="2696"/>
        <pc:sldMkLst>
          <pc:docMk/>
          <pc:sldMk cId="1967344832" sldId="323"/>
        </pc:sldMkLst>
      </pc:sldChg>
      <pc:sldChg chg="del">
        <pc:chgData name="BUCHINGER Reinhold" userId="c224a8df-2f97-4b73-b765-a2a845517bc1" providerId="ADAL" clId="{8B28AD87-FE7B-3F43-BDDF-CC07341FDC65}" dt="2020-05-27T13:48:26.674" v="1501" actId="2696"/>
        <pc:sldMkLst>
          <pc:docMk/>
          <pc:sldMk cId="1013206263" sldId="327"/>
        </pc:sldMkLst>
      </pc:sldChg>
      <pc:sldChg chg="del">
        <pc:chgData name="BUCHINGER Reinhold" userId="c224a8df-2f97-4b73-b765-a2a845517bc1" providerId="ADAL" clId="{8B28AD87-FE7B-3F43-BDDF-CC07341FDC65}" dt="2020-05-27T13:48:27.187" v="1502" actId="2696"/>
        <pc:sldMkLst>
          <pc:docMk/>
          <pc:sldMk cId="2565043915" sldId="328"/>
        </pc:sldMkLst>
      </pc:sldChg>
      <pc:sldChg chg="del">
        <pc:chgData name="BUCHINGER Reinhold" userId="c224a8df-2f97-4b73-b765-a2a845517bc1" providerId="ADAL" clId="{8B28AD87-FE7B-3F43-BDDF-CC07341FDC65}" dt="2020-05-27T13:48:27.671" v="1503" actId="2696"/>
        <pc:sldMkLst>
          <pc:docMk/>
          <pc:sldMk cId="3191325953" sldId="329"/>
        </pc:sldMkLst>
      </pc:sldChg>
      <pc:sldChg chg="del">
        <pc:chgData name="BUCHINGER Reinhold" userId="c224a8df-2f97-4b73-b765-a2a845517bc1" providerId="ADAL" clId="{8B28AD87-FE7B-3F43-BDDF-CC07341FDC65}" dt="2020-05-27T13:48:29.529" v="1505" actId="2696"/>
        <pc:sldMkLst>
          <pc:docMk/>
          <pc:sldMk cId="3141629514" sldId="330"/>
        </pc:sldMkLst>
      </pc:sldChg>
      <pc:sldChg chg="modSp add">
        <pc:chgData name="BUCHINGER Reinhold" userId="c224a8df-2f97-4b73-b765-a2a845517bc1" providerId="ADAL" clId="{8B28AD87-FE7B-3F43-BDDF-CC07341FDC65}" dt="2020-05-27T13:36:32.210" v="392" actId="113"/>
        <pc:sldMkLst>
          <pc:docMk/>
          <pc:sldMk cId="1022050265" sldId="331"/>
        </pc:sldMkLst>
        <pc:spChg chg="mod">
          <ac:chgData name="BUCHINGER Reinhold" userId="c224a8df-2f97-4b73-b765-a2a845517bc1" providerId="ADAL" clId="{8B28AD87-FE7B-3F43-BDDF-CC07341FDC65}" dt="2020-05-27T13:30:41.377" v="76"/>
          <ac:spMkLst>
            <pc:docMk/>
            <pc:sldMk cId="1022050265" sldId="331"/>
            <ac:spMk id="2" creationId="{EC5205A4-6AF8-7D4F-955D-7F841B5DD47B}"/>
          </ac:spMkLst>
        </pc:spChg>
        <pc:spChg chg="mod">
          <ac:chgData name="BUCHINGER Reinhold" userId="c224a8df-2f97-4b73-b765-a2a845517bc1" providerId="ADAL" clId="{8B28AD87-FE7B-3F43-BDDF-CC07341FDC65}" dt="2020-05-27T13:36:32.210" v="392" actId="113"/>
          <ac:spMkLst>
            <pc:docMk/>
            <pc:sldMk cId="1022050265" sldId="331"/>
            <ac:spMk id="3" creationId="{BCCCBD28-7CF4-C943-A618-A1AE899A8E30}"/>
          </ac:spMkLst>
        </pc:spChg>
      </pc:sldChg>
      <pc:sldChg chg="modSp add">
        <pc:chgData name="BUCHINGER Reinhold" userId="c224a8df-2f97-4b73-b765-a2a845517bc1" providerId="ADAL" clId="{8B28AD87-FE7B-3F43-BDDF-CC07341FDC65}" dt="2020-05-28T08:16:50.045" v="4706" actId="20577"/>
        <pc:sldMkLst>
          <pc:docMk/>
          <pc:sldMk cId="1264443656" sldId="332"/>
        </pc:sldMkLst>
        <pc:spChg chg="mod">
          <ac:chgData name="BUCHINGER Reinhold" userId="c224a8df-2f97-4b73-b765-a2a845517bc1" providerId="ADAL" clId="{8B28AD87-FE7B-3F43-BDDF-CC07341FDC65}" dt="2020-05-27T13:37:25.279" v="419" actId="20577"/>
          <ac:spMkLst>
            <pc:docMk/>
            <pc:sldMk cId="1264443656" sldId="332"/>
            <ac:spMk id="2" creationId="{D1869684-5AA8-4E4C-A1B5-D8B5DB870B30}"/>
          </ac:spMkLst>
        </pc:spChg>
        <pc:spChg chg="mod">
          <ac:chgData name="BUCHINGER Reinhold" userId="c224a8df-2f97-4b73-b765-a2a845517bc1" providerId="ADAL" clId="{8B28AD87-FE7B-3F43-BDDF-CC07341FDC65}" dt="2020-05-28T08:16:50.045" v="4706" actId="20577"/>
          <ac:spMkLst>
            <pc:docMk/>
            <pc:sldMk cId="1264443656" sldId="332"/>
            <ac:spMk id="3" creationId="{96631FE7-8633-434A-92A9-EC47CE3D5B2A}"/>
          </ac:spMkLst>
        </pc:spChg>
      </pc:sldChg>
      <pc:sldChg chg="modSp add">
        <pc:chgData name="BUCHINGER Reinhold" userId="c224a8df-2f97-4b73-b765-a2a845517bc1" providerId="ADAL" clId="{8B28AD87-FE7B-3F43-BDDF-CC07341FDC65}" dt="2020-05-27T14:02:43.112" v="2116" actId="20577"/>
        <pc:sldMkLst>
          <pc:docMk/>
          <pc:sldMk cId="671427155" sldId="333"/>
        </pc:sldMkLst>
        <pc:spChg chg="mod">
          <ac:chgData name="BUCHINGER Reinhold" userId="c224a8df-2f97-4b73-b765-a2a845517bc1" providerId="ADAL" clId="{8B28AD87-FE7B-3F43-BDDF-CC07341FDC65}" dt="2020-05-27T14:02:34.086" v="2112" actId="20577"/>
          <ac:spMkLst>
            <pc:docMk/>
            <pc:sldMk cId="671427155" sldId="333"/>
            <ac:spMk id="2" creationId="{ADB63F03-AE8B-5C46-B0BB-E97842DEBC86}"/>
          </ac:spMkLst>
        </pc:spChg>
        <pc:spChg chg="mod">
          <ac:chgData name="BUCHINGER Reinhold" userId="c224a8df-2f97-4b73-b765-a2a845517bc1" providerId="ADAL" clId="{8B28AD87-FE7B-3F43-BDDF-CC07341FDC65}" dt="2020-05-27T14:02:43.112" v="2116" actId="20577"/>
          <ac:spMkLst>
            <pc:docMk/>
            <pc:sldMk cId="671427155" sldId="333"/>
            <ac:spMk id="3" creationId="{D98607BE-1602-BD4F-B970-600CD7C0E178}"/>
          </ac:spMkLst>
        </pc:spChg>
      </pc:sldChg>
      <pc:sldChg chg="addSp delSp modSp add">
        <pc:chgData name="BUCHINGER Reinhold" userId="c224a8df-2f97-4b73-b765-a2a845517bc1" providerId="ADAL" clId="{8B28AD87-FE7B-3F43-BDDF-CC07341FDC65}" dt="2020-05-27T14:06:39.364" v="2194" actId="20577"/>
        <pc:sldMkLst>
          <pc:docMk/>
          <pc:sldMk cId="3693755030" sldId="334"/>
        </pc:sldMkLst>
        <pc:spChg chg="mod">
          <ac:chgData name="BUCHINGER Reinhold" userId="c224a8df-2f97-4b73-b765-a2a845517bc1" providerId="ADAL" clId="{8B28AD87-FE7B-3F43-BDDF-CC07341FDC65}" dt="2020-05-27T13:56:19.305" v="1796" actId="20577"/>
          <ac:spMkLst>
            <pc:docMk/>
            <pc:sldMk cId="3693755030" sldId="334"/>
            <ac:spMk id="2" creationId="{700825E3-DC1E-7B4F-957F-0227C36F5C49}"/>
          </ac:spMkLst>
        </pc:spChg>
        <pc:spChg chg="mod">
          <ac:chgData name="BUCHINGER Reinhold" userId="c224a8df-2f97-4b73-b765-a2a845517bc1" providerId="ADAL" clId="{8B28AD87-FE7B-3F43-BDDF-CC07341FDC65}" dt="2020-05-27T14:06:39.364" v="2194" actId="20577"/>
          <ac:spMkLst>
            <pc:docMk/>
            <pc:sldMk cId="3693755030" sldId="334"/>
            <ac:spMk id="3" creationId="{9919C42E-AB49-B940-AAD7-C7006415F3F8}"/>
          </ac:spMkLst>
        </pc:spChg>
        <pc:spChg chg="add del mod">
          <ac:chgData name="BUCHINGER Reinhold" userId="c224a8df-2f97-4b73-b765-a2a845517bc1" providerId="ADAL" clId="{8B28AD87-FE7B-3F43-BDDF-CC07341FDC65}" dt="2020-05-27T13:55:08.623" v="1789" actId="478"/>
          <ac:spMkLst>
            <pc:docMk/>
            <pc:sldMk cId="3693755030" sldId="334"/>
            <ac:spMk id="4" creationId="{F8F0DA8A-DD58-5F46-A62A-98798A30F42C}"/>
          </ac:spMkLst>
        </pc:spChg>
      </pc:sldChg>
      <pc:sldChg chg="addSp delSp modSp add">
        <pc:chgData name="BUCHINGER Reinhold" userId="c224a8df-2f97-4b73-b765-a2a845517bc1" providerId="ADAL" clId="{8B28AD87-FE7B-3F43-BDDF-CC07341FDC65}" dt="2020-05-27T14:22:12.939" v="2667" actId="732"/>
        <pc:sldMkLst>
          <pc:docMk/>
          <pc:sldMk cId="3380572023" sldId="335"/>
        </pc:sldMkLst>
        <pc:spChg chg="del mod">
          <ac:chgData name="BUCHINGER Reinhold" userId="c224a8df-2f97-4b73-b765-a2a845517bc1" providerId="ADAL" clId="{8B28AD87-FE7B-3F43-BDDF-CC07341FDC65}" dt="2020-05-27T14:08:06.928" v="2322" actId="478"/>
          <ac:spMkLst>
            <pc:docMk/>
            <pc:sldMk cId="3380572023" sldId="335"/>
            <ac:spMk id="3" creationId="{9919C42E-AB49-B940-AAD7-C7006415F3F8}"/>
          </ac:spMkLst>
        </pc:spChg>
        <pc:spChg chg="add del mod">
          <ac:chgData name="BUCHINGER Reinhold" userId="c224a8df-2f97-4b73-b765-a2a845517bc1" providerId="ADAL" clId="{8B28AD87-FE7B-3F43-BDDF-CC07341FDC65}" dt="2020-05-27T14:04:18.878" v="2163"/>
          <ac:spMkLst>
            <pc:docMk/>
            <pc:sldMk cId="3380572023" sldId="335"/>
            <ac:spMk id="6" creationId="{6F079F5D-DA5F-314A-9180-ED74828CA565}"/>
          </ac:spMkLst>
        </pc:spChg>
        <pc:spChg chg="add del mod">
          <ac:chgData name="BUCHINGER Reinhold" userId="c224a8df-2f97-4b73-b765-a2a845517bc1" providerId="ADAL" clId="{8B28AD87-FE7B-3F43-BDDF-CC07341FDC65}" dt="2020-05-27T14:06:30.361" v="2193"/>
          <ac:spMkLst>
            <pc:docMk/>
            <pc:sldMk cId="3380572023" sldId="335"/>
            <ac:spMk id="7" creationId="{F65DC327-549F-D44A-832C-27A44DBA7507}"/>
          </ac:spMkLst>
        </pc:spChg>
        <pc:spChg chg="add mod">
          <ac:chgData name="BUCHINGER Reinhold" userId="c224a8df-2f97-4b73-b765-a2a845517bc1" providerId="ADAL" clId="{8B28AD87-FE7B-3F43-BDDF-CC07341FDC65}" dt="2020-05-27T14:08:01.961" v="2320" actId="1076"/>
          <ac:spMkLst>
            <pc:docMk/>
            <pc:sldMk cId="3380572023" sldId="335"/>
            <ac:spMk id="8" creationId="{98D8DD71-1075-4F41-ABF7-420FF4E162E5}"/>
          </ac:spMkLst>
        </pc:spChg>
        <pc:picChg chg="add mod modCrop">
          <ac:chgData name="BUCHINGER Reinhold" userId="c224a8df-2f97-4b73-b765-a2a845517bc1" providerId="ADAL" clId="{8B28AD87-FE7B-3F43-BDDF-CC07341FDC65}" dt="2020-05-27T14:22:12.939" v="2667" actId="732"/>
          <ac:picMkLst>
            <pc:docMk/>
            <pc:sldMk cId="3380572023" sldId="335"/>
            <ac:picMk id="5" creationId="{B7003043-B2B9-D04D-857F-81A4AD0BE541}"/>
          </ac:picMkLst>
        </pc:picChg>
      </pc:sldChg>
      <pc:sldChg chg="addSp delSp modSp add">
        <pc:chgData name="BUCHINGER Reinhold" userId="c224a8df-2f97-4b73-b765-a2a845517bc1" providerId="ADAL" clId="{8B28AD87-FE7B-3F43-BDDF-CC07341FDC65}" dt="2020-05-27T14:19:15.637" v="2664" actId="20577"/>
        <pc:sldMkLst>
          <pc:docMk/>
          <pc:sldMk cId="284024913" sldId="336"/>
        </pc:sldMkLst>
        <pc:spChg chg="mod">
          <ac:chgData name="BUCHINGER Reinhold" userId="c224a8df-2f97-4b73-b765-a2a845517bc1" providerId="ADAL" clId="{8B28AD87-FE7B-3F43-BDDF-CC07341FDC65}" dt="2020-05-27T14:13:24.682" v="2510" actId="20577"/>
          <ac:spMkLst>
            <pc:docMk/>
            <pc:sldMk cId="284024913" sldId="336"/>
            <ac:spMk id="2" creationId="{700825E3-DC1E-7B4F-957F-0227C36F5C49}"/>
          </ac:spMkLst>
        </pc:spChg>
        <pc:spChg chg="del mod">
          <ac:chgData name="BUCHINGER Reinhold" userId="c224a8df-2f97-4b73-b765-a2a845517bc1" providerId="ADAL" clId="{8B28AD87-FE7B-3F43-BDDF-CC07341FDC65}" dt="2020-05-27T14:13:28.094" v="2511" actId="478"/>
          <ac:spMkLst>
            <pc:docMk/>
            <pc:sldMk cId="284024913" sldId="336"/>
            <ac:spMk id="3" creationId="{9919C42E-AB49-B940-AAD7-C7006415F3F8}"/>
          </ac:spMkLst>
        </pc:spChg>
        <pc:spChg chg="add del mod">
          <ac:chgData name="BUCHINGER Reinhold" userId="c224a8df-2f97-4b73-b765-a2a845517bc1" providerId="ADAL" clId="{8B28AD87-FE7B-3F43-BDDF-CC07341FDC65}" dt="2020-05-27T14:13:55.419" v="2512" actId="3680"/>
          <ac:spMkLst>
            <pc:docMk/>
            <pc:sldMk cId="284024913" sldId="336"/>
            <ac:spMk id="5" creationId="{1EEAB730-5C38-A643-9639-6F4710C13E66}"/>
          </ac:spMkLst>
        </pc:spChg>
        <pc:graphicFrameChg chg="add mod modGraphic">
          <ac:chgData name="BUCHINGER Reinhold" userId="c224a8df-2f97-4b73-b765-a2a845517bc1" providerId="ADAL" clId="{8B28AD87-FE7B-3F43-BDDF-CC07341FDC65}" dt="2020-05-27T14:19:15.637" v="2664" actId="20577"/>
          <ac:graphicFrameMkLst>
            <pc:docMk/>
            <pc:sldMk cId="284024913" sldId="336"/>
            <ac:graphicFrameMk id="6" creationId="{6DC2BF29-7603-2C41-9A12-F8F1F56F2EEA}"/>
          </ac:graphicFrameMkLst>
        </pc:graphicFrameChg>
      </pc:sldChg>
      <pc:sldChg chg="add del">
        <pc:chgData name="BUCHINGER Reinhold" userId="c224a8df-2f97-4b73-b765-a2a845517bc1" providerId="ADAL" clId="{8B28AD87-FE7B-3F43-BDDF-CC07341FDC65}" dt="2020-05-27T14:12:27.592" v="2459" actId="2696"/>
        <pc:sldMkLst>
          <pc:docMk/>
          <pc:sldMk cId="286106957" sldId="337"/>
        </pc:sldMkLst>
      </pc:sldChg>
      <pc:sldChg chg="addSp delSp modSp add">
        <pc:chgData name="BUCHINGER Reinhold" userId="c224a8df-2f97-4b73-b765-a2a845517bc1" providerId="ADAL" clId="{8B28AD87-FE7B-3F43-BDDF-CC07341FDC65}" dt="2020-05-27T14:22:22.792" v="2668"/>
        <pc:sldMkLst>
          <pc:docMk/>
          <pc:sldMk cId="2913714449" sldId="337"/>
        </pc:sldMkLst>
        <pc:spChg chg="mod">
          <ac:chgData name="BUCHINGER Reinhold" userId="c224a8df-2f97-4b73-b765-a2a845517bc1" providerId="ADAL" clId="{8B28AD87-FE7B-3F43-BDDF-CC07341FDC65}" dt="2020-05-27T14:22:22.792" v="2668"/>
          <ac:spMkLst>
            <pc:docMk/>
            <pc:sldMk cId="2913714449" sldId="337"/>
            <ac:spMk id="2" creationId="{AD650D36-6F60-7446-9A48-3E3016C0886B}"/>
          </ac:spMkLst>
        </pc:spChg>
        <pc:spChg chg="del">
          <ac:chgData name="BUCHINGER Reinhold" userId="c224a8df-2f97-4b73-b765-a2a845517bc1" providerId="ADAL" clId="{8B28AD87-FE7B-3F43-BDDF-CC07341FDC65}" dt="2020-05-27T14:22:00.207" v="2666"/>
          <ac:spMkLst>
            <pc:docMk/>
            <pc:sldMk cId="2913714449" sldId="337"/>
            <ac:spMk id="3" creationId="{93A302F5-B52E-F04F-9B55-D1F3906F8355}"/>
          </ac:spMkLst>
        </pc:spChg>
        <pc:picChg chg="add mod">
          <ac:chgData name="BUCHINGER Reinhold" userId="c224a8df-2f97-4b73-b765-a2a845517bc1" providerId="ADAL" clId="{8B28AD87-FE7B-3F43-BDDF-CC07341FDC65}" dt="2020-05-27T14:22:00.207" v="2666"/>
          <ac:picMkLst>
            <pc:docMk/>
            <pc:sldMk cId="2913714449" sldId="337"/>
            <ac:picMk id="5" creationId="{468A814D-7526-FC42-A9DA-29F5A848767D}"/>
          </ac:picMkLst>
        </pc:picChg>
      </pc:sldChg>
      <pc:sldChg chg="modSp add">
        <pc:chgData name="BUCHINGER Reinhold" userId="c224a8df-2f97-4b73-b765-a2a845517bc1" providerId="ADAL" clId="{8B28AD87-FE7B-3F43-BDDF-CC07341FDC65}" dt="2020-05-27T14:25:55.696" v="3056" actId="20577"/>
        <pc:sldMkLst>
          <pc:docMk/>
          <pc:sldMk cId="2395091617" sldId="338"/>
        </pc:sldMkLst>
        <pc:spChg chg="mod">
          <ac:chgData name="BUCHINGER Reinhold" userId="c224a8df-2f97-4b73-b765-a2a845517bc1" providerId="ADAL" clId="{8B28AD87-FE7B-3F43-BDDF-CC07341FDC65}" dt="2020-05-27T14:23:09.636" v="2697" actId="20577"/>
          <ac:spMkLst>
            <pc:docMk/>
            <pc:sldMk cId="2395091617" sldId="338"/>
            <ac:spMk id="2" creationId="{1B0142C9-482C-EE47-8B99-6480381B04F5}"/>
          </ac:spMkLst>
        </pc:spChg>
        <pc:spChg chg="mod">
          <ac:chgData name="BUCHINGER Reinhold" userId="c224a8df-2f97-4b73-b765-a2a845517bc1" providerId="ADAL" clId="{8B28AD87-FE7B-3F43-BDDF-CC07341FDC65}" dt="2020-05-27T14:25:55.696" v="3056" actId="20577"/>
          <ac:spMkLst>
            <pc:docMk/>
            <pc:sldMk cId="2395091617" sldId="338"/>
            <ac:spMk id="3" creationId="{99AA5CED-D481-4F4D-929F-4CB3729000E8}"/>
          </ac:spMkLst>
        </pc:spChg>
      </pc:sldChg>
      <pc:sldChg chg="addSp delSp modSp add">
        <pc:chgData name="BUCHINGER Reinhold" userId="c224a8df-2f97-4b73-b765-a2a845517bc1" providerId="ADAL" clId="{8B28AD87-FE7B-3F43-BDDF-CC07341FDC65}" dt="2020-05-27T14:37:44.730" v="3512" actId="1076"/>
        <pc:sldMkLst>
          <pc:docMk/>
          <pc:sldMk cId="1067466565" sldId="339"/>
        </pc:sldMkLst>
        <pc:spChg chg="mod">
          <ac:chgData name="BUCHINGER Reinhold" userId="c224a8df-2f97-4b73-b765-a2a845517bc1" providerId="ADAL" clId="{8B28AD87-FE7B-3F43-BDDF-CC07341FDC65}" dt="2020-05-27T14:29:40.341" v="3108" actId="20577"/>
          <ac:spMkLst>
            <pc:docMk/>
            <pc:sldMk cId="1067466565" sldId="339"/>
            <ac:spMk id="2" creationId="{338EDB37-8F03-1949-8C73-F270AE2FE91C}"/>
          </ac:spMkLst>
        </pc:spChg>
        <pc:spChg chg="del">
          <ac:chgData name="BUCHINGER Reinhold" userId="c224a8df-2f97-4b73-b765-a2a845517bc1" providerId="ADAL" clId="{8B28AD87-FE7B-3F43-BDDF-CC07341FDC65}" dt="2020-05-27T14:30:13.411" v="3109" actId="3680"/>
          <ac:spMkLst>
            <pc:docMk/>
            <pc:sldMk cId="1067466565" sldId="339"/>
            <ac:spMk id="3" creationId="{50810EF6-ECB1-7E4E-B161-3D3E0ADEA02A}"/>
          </ac:spMkLst>
        </pc:spChg>
        <pc:spChg chg="add mod">
          <ac:chgData name="BUCHINGER Reinhold" userId="c224a8df-2f97-4b73-b765-a2a845517bc1" providerId="ADAL" clId="{8B28AD87-FE7B-3F43-BDDF-CC07341FDC65}" dt="2020-05-27T14:37:44.730" v="3512" actId="1076"/>
          <ac:spMkLst>
            <pc:docMk/>
            <pc:sldMk cId="1067466565" sldId="339"/>
            <ac:spMk id="5" creationId="{CD88E11B-80B5-FC43-8C0E-CE6C92C54FF4}"/>
          </ac:spMkLst>
        </pc:spChg>
        <pc:spChg chg="add del mod">
          <ac:chgData name="BUCHINGER Reinhold" userId="c224a8df-2f97-4b73-b765-a2a845517bc1" providerId="ADAL" clId="{8B28AD87-FE7B-3F43-BDDF-CC07341FDC65}" dt="2020-05-27T14:37:38.996" v="3511" actId="478"/>
          <ac:spMkLst>
            <pc:docMk/>
            <pc:sldMk cId="1067466565" sldId="339"/>
            <ac:spMk id="6" creationId="{3F661F45-0606-DD41-9D7E-5EAC23251163}"/>
          </ac:spMkLst>
        </pc:spChg>
        <pc:graphicFrameChg chg="add mod modGraphic">
          <ac:chgData name="BUCHINGER Reinhold" userId="c224a8df-2f97-4b73-b765-a2a845517bc1" providerId="ADAL" clId="{8B28AD87-FE7B-3F43-BDDF-CC07341FDC65}" dt="2020-05-27T14:36:39.196" v="3408" actId="20577"/>
          <ac:graphicFrameMkLst>
            <pc:docMk/>
            <pc:sldMk cId="1067466565" sldId="339"/>
            <ac:graphicFrameMk id="4" creationId="{C4EA2209-5E4E-8340-9FD4-75611FFD753B}"/>
          </ac:graphicFrameMkLst>
        </pc:graphicFrameChg>
      </pc:sldChg>
      <pc:sldChg chg="addSp delSp modSp add modNotesTx">
        <pc:chgData name="BUCHINGER Reinhold" userId="c224a8df-2f97-4b73-b765-a2a845517bc1" providerId="ADAL" clId="{8B28AD87-FE7B-3F43-BDDF-CC07341FDC65}" dt="2020-05-27T14:51:35.584" v="3821" actId="1076"/>
        <pc:sldMkLst>
          <pc:docMk/>
          <pc:sldMk cId="1635380204" sldId="340"/>
        </pc:sldMkLst>
        <pc:spChg chg="mod">
          <ac:chgData name="BUCHINGER Reinhold" userId="c224a8df-2f97-4b73-b765-a2a845517bc1" providerId="ADAL" clId="{8B28AD87-FE7B-3F43-BDDF-CC07341FDC65}" dt="2020-05-27T14:51:30" v="3820" actId="20577"/>
          <ac:spMkLst>
            <pc:docMk/>
            <pc:sldMk cId="1635380204" sldId="340"/>
            <ac:spMk id="2" creationId="{87BC83D6-9BBE-CD44-B9B0-E9D477801A7B}"/>
          </ac:spMkLst>
        </pc:spChg>
        <pc:spChg chg="del mod">
          <ac:chgData name="BUCHINGER Reinhold" userId="c224a8df-2f97-4b73-b765-a2a845517bc1" providerId="ADAL" clId="{8B28AD87-FE7B-3F43-BDDF-CC07341FDC65}" dt="2020-05-27T14:45:54.359" v="3515"/>
          <ac:spMkLst>
            <pc:docMk/>
            <pc:sldMk cId="1635380204" sldId="340"/>
            <ac:spMk id="3" creationId="{DA290DDD-9340-2343-9686-8E1EC4E367EA}"/>
          </ac:spMkLst>
        </pc:spChg>
        <pc:spChg chg="add mod">
          <ac:chgData name="BUCHINGER Reinhold" userId="c224a8df-2f97-4b73-b765-a2a845517bc1" providerId="ADAL" clId="{8B28AD87-FE7B-3F43-BDDF-CC07341FDC65}" dt="2020-05-27T14:51:35.584" v="3821" actId="1076"/>
          <ac:spMkLst>
            <pc:docMk/>
            <pc:sldMk cId="1635380204" sldId="340"/>
            <ac:spMk id="6" creationId="{28B6BABF-815D-844D-BBE2-E7769382704C}"/>
          </ac:spMkLst>
        </pc:spChg>
        <pc:picChg chg="add mod">
          <ac:chgData name="BUCHINGER Reinhold" userId="c224a8df-2f97-4b73-b765-a2a845517bc1" providerId="ADAL" clId="{8B28AD87-FE7B-3F43-BDDF-CC07341FDC65}" dt="2020-05-27T14:51:17.230" v="3774" actId="1076"/>
          <ac:picMkLst>
            <pc:docMk/>
            <pc:sldMk cId="1635380204" sldId="340"/>
            <ac:picMk id="5" creationId="{F936F4BE-4D64-2945-AEE6-F21A9FFD1E99}"/>
          </ac:picMkLst>
        </pc:picChg>
      </pc:sldChg>
      <pc:sldChg chg="addSp delSp modSp add">
        <pc:chgData name="BUCHINGER Reinhold" userId="c224a8df-2f97-4b73-b765-a2a845517bc1" providerId="ADAL" clId="{8B28AD87-FE7B-3F43-BDDF-CC07341FDC65}" dt="2020-05-27T14:57:47.662" v="4360"/>
        <pc:sldMkLst>
          <pc:docMk/>
          <pc:sldMk cId="2620410864" sldId="341"/>
        </pc:sldMkLst>
        <pc:spChg chg="mod">
          <ac:chgData name="BUCHINGER Reinhold" userId="c224a8df-2f97-4b73-b765-a2a845517bc1" providerId="ADAL" clId="{8B28AD87-FE7B-3F43-BDDF-CC07341FDC65}" dt="2020-05-27T14:52:25.213" v="3839" actId="20577"/>
          <ac:spMkLst>
            <pc:docMk/>
            <pc:sldMk cId="2620410864" sldId="341"/>
            <ac:spMk id="2" creationId="{137083C5-ABEF-FC4E-8996-E5A2187428C4}"/>
          </ac:spMkLst>
        </pc:spChg>
        <pc:spChg chg="mod">
          <ac:chgData name="BUCHINGER Reinhold" userId="c224a8df-2f97-4b73-b765-a2a845517bc1" providerId="ADAL" clId="{8B28AD87-FE7B-3F43-BDDF-CC07341FDC65}" dt="2020-05-27T14:54:22.350" v="4297" actId="20577"/>
          <ac:spMkLst>
            <pc:docMk/>
            <pc:sldMk cId="2620410864" sldId="341"/>
            <ac:spMk id="3" creationId="{16F2825D-A2BB-8543-8884-60AEA538EA4F}"/>
          </ac:spMkLst>
        </pc:spChg>
        <pc:spChg chg="add del mod">
          <ac:chgData name="BUCHINGER Reinhold" userId="c224a8df-2f97-4b73-b765-a2a845517bc1" providerId="ADAL" clId="{8B28AD87-FE7B-3F43-BDDF-CC07341FDC65}" dt="2020-05-27T14:57:47.662" v="4360"/>
          <ac:spMkLst>
            <pc:docMk/>
            <pc:sldMk cId="2620410864" sldId="341"/>
            <ac:spMk id="4" creationId="{1F797BAF-E270-E941-AC83-F0A455B835AF}"/>
          </ac:spMkLst>
        </pc:spChg>
      </pc:sldChg>
      <pc:sldChg chg="addSp delSp modSp add del mod modClrScheme chgLayout">
        <pc:chgData name="BUCHINGER Reinhold" userId="c224a8df-2f97-4b73-b765-a2a845517bc1" providerId="ADAL" clId="{8B28AD87-FE7B-3F43-BDDF-CC07341FDC65}" dt="2020-05-27T14:58:02.832" v="4366" actId="2696"/>
        <pc:sldMkLst>
          <pc:docMk/>
          <pc:sldMk cId="1005925328" sldId="342"/>
        </pc:sldMkLst>
        <pc:spChg chg="del">
          <ac:chgData name="BUCHINGER Reinhold" userId="c224a8df-2f97-4b73-b765-a2a845517bc1" providerId="ADAL" clId="{8B28AD87-FE7B-3F43-BDDF-CC07341FDC65}" dt="2020-05-27T14:57:58.896" v="4362" actId="700"/>
          <ac:spMkLst>
            <pc:docMk/>
            <pc:sldMk cId="1005925328" sldId="342"/>
            <ac:spMk id="2" creationId="{ABC197A0-4C2A-7242-98D8-394FE1C9B6AD}"/>
          </ac:spMkLst>
        </pc:spChg>
        <pc:spChg chg="del">
          <ac:chgData name="BUCHINGER Reinhold" userId="c224a8df-2f97-4b73-b765-a2a845517bc1" providerId="ADAL" clId="{8B28AD87-FE7B-3F43-BDDF-CC07341FDC65}" dt="2020-05-27T14:57:58.896" v="4362" actId="700"/>
          <ac:spMkLst>
            <pc:docMk/>
            <pc:sldMk cId="1005925328" sldId="342"/>
            <ac:spMk id="3" creationId="{43977ED7-B865-304B-B049-A3BEB4CEC0A9}"/>
          </ac:spMkLst>
        </pc:spChg>
        <pc:spChg chg="add mod">
          <ac:chgData name="BUCHINGER Reinhold" userId="c224a8df-2f97-4b73-b765-a2a845517bc1" providerId="ADAL" clId="{8B28AD87-FE7B-3F43-BDDF-CC07341FDC65}" dt="2020-05-27T14:58:00.558" v="4365" actId="20577"/>
          <ac:spMkLst>
            <pc:docMk/>
            <pc:sldMk cId="1005925328" sldId="342"/>
            <ac:spMk id="4" creationId="{FFB95C97-3E98-2E44-99A8-1ECD9385142A}"/>
          </ac:spMkLst>
        </pc:spChg>
      </pc:sldChg>
      <pc:sldChg chg="addSp modSp add modAnim">
        <pc:chgData name="BUCHINGER Reinhold" userId="c224a8df-2f97-4b73-b765-a2a845517bc1" providerId="ADAL" clId="{8B28AD87-FE7B-3F43-BDDF-CC07341FDC65}" dt="2020-05-27T15:17:15.030" v="4700"/>
        <pc:sldMkLst>
          <pc:docMk/>
          <pc:sldMk cId="2900676763" sldId="342"/>
        </pc:sldMkLst>
        <pc:spChg chg="mod">
          <ac:chgData name="BUCHINGER Reinhold" userId="c224a8df-2f97-4b73-b765-a2a845517bc1" providerId="ADAL" clId="{8B28AD87-FE7B-3F43-BDDF-CC07341FDC65}" dt="2020-05-27T15:04:09.104" v="4523" actId="1076"/>
          <ac:spMkLst>
            <pc:docMk/>
            <pc:sldMk cId="2900676763" sldId="342"/>
            <ac:spMk id="3" creationId="{38BA0D4B-4357-3342-A59A-18D299E86969}"/>
          </ac:spMkLst>
        </pc:spChg>
        <pc:spChg chg="add mod">
          <ac:chgData name="BUCHINGER Reinhold" userId="c224a8df-2f97-4b73-b765-a2a845517bc1" providerId="ADAL" clId="{8B28AD87-FE7B-3F43-BDDF-CC07341FDC65}" dt="2020-05-27T15:03:10.322" v="4452"/>
          <ac:spMkLst>
            <pc:docMk/>
            <pc:sldMk cId="2900676763" sldId="342"/>
            <ac:spMk id="4" creationId="{2929F559-E9E9-5E40-8338-B8F482FB78CF}"/>
          </ac:spMkLst>
        </pc:spChg>
      </pc:sldChg>
      <pc:sldChg chg="modSp add ord">
        <pc:chgData name="BUCHINGER Reinhold" userId="c224a8df-2f97-4b73-b765-a2a845517bc1" providerId="ADAL" clId="{8B28AD87-FE7B-3F43-BDDF-CC07341FDC65}" dt="2020-05-27T15:01:19.623" v="4440" actId="20577"/>
        <pc:sldMkLst>
          <pc:docMk/>
          <pc:sldMk cId="3848453188" sldId="343"/>
        </pc:sldMkLst>
        <pc:spChg chg="mod">
          <ac:chgData name="BUCHINGER Reinhold" userId="c224a8df-2f97-4b73-b765-a2a845517bc1" providerId="ADAL" clId="{8B28AD87-FE7B-3F43-BDDF-CC07341FDC65}" dt="2020-05-27T14:58:30.016" v="4422" actId="20577"/>
          <ac:spMkLst>
            <pc:docMk/>
            <pc:sldMk cId="3848453188" sldId="343"/>
            <ac:spMk id="2" creationId="{21599FF5-218A-D746-8F06-7F7650D5819D}"/>
          </ac:spMkLst>
        </pc:spChg>
        <pc:spChg chg="mod">
          <ac:chgData name="BUCHINGER Reinhold" userId="c224a8df-2f97-4b73-b765-a2a845517bc1" providerId="ADAL" clId="{8B28AD87-FE7B-3F43-BDDF-CC07341FDC65}" dt="2020-05-27T15:01:19.623" v="4440" actId="20577"/>
          <ac:spMkLst>
            <pc:docMk/>
            <pc:sldMk cId="3848453188" sldId="343"/>
            <ac:spMk id="3" creationId="{00557729-9D39-A044-B0C7-29338DE03B83}"/>
          </ac:spMkLst>
        </pc:spChg>
      </pc:sldChg>
      <pc:sldChg chg="modSp add del modAnim">
        <pc:chgData name="BUCHINGER Reinhold" userId="c224a8df-2f97-4b73-b765-a2a845517bc1" providerId="ADAL" clId="{8B28AD87-FE7B-3F43-BDDF-CC07341FDC65}" dt="2020-05-27T15:17:19.303" v="4701"/>
        <pc:sldMkLst>
          <pc:docMk/>
          <pc:sldMk cId="1878227111" sldId="344"/>
        </pc:sldMkLst>
        <pc:spChg chg="mod">
          <ac:chgData name="BUCHINGER Reinhold" userId="c224a8df-2f97-4b73-b765-a2a845517bc1" providerId="ADAL" clId="{8B28AD87-FE7B-3F43-BDDF-CC07341FDC65}" dt="2020-05-27T15:04:58.271" v="4536" actId="20577"/>
          <ac:spMkLst>
            <pc:docMk/>
            <pc:sldMk cId="1878227111" sldId="344"/>
            <ac:spMk id="4" creationId="{2929F559-E9E9-5E40-8338-B8F482FB78CF}"/>
          </ac:spMkLst>
        </pc:spChg>
      </pc:sldChg>
      <pc:sldChg chg="modSp add modAnim">
        <pc:chgData name="BUCHINGER Reinhold" userId="c224a8df-2f97-4b73-b765-a2a845517bc1" providerId="ADAL" clId="{8B28AD87-FE7B-3F43-BDDF-CC07341FDC65}" dt="2020-05-27T15:17:22.414" v="4702"/>
        <pc:sldMkLst>
          <pc:docMk/>
          <pc:sldMk cId="943696022" sldId="345"/>
        </pc:sldMkLst>
        <pc:spChg chg="mod">
          <ac:chgData name="BUCHINGER Reinhold" userId="c224a8df-2f97-4b73-b765-a2a845517bc1" providerId="ADAL" clId="{8B28AD87-FE7B-3F43-BDDF-CC07341FDC65}" dt="2020-05-27T15:08:07.360" v="4625" actId="20577"/>
          <ac:spMkLst>
            <pc:docMk/>
            <pc:sldMk cId="943696022" sldId="345"/>
            <ac:spMk id="3" creationId="{38BA0D4B-4357-3342-A59A-18D299E86969}"/>
          </ac:spMkLst>
        </pc:spChg>
        <pc:spChg chg="mod">
          <ac:chgData name="BUCHINGER Reinhold" userId="c224a8df-2f97-4b73-b765-a2a845517bc1" providerId="ADAL" clId="{8B28AD87-FE7B-3F43-BDDF-CC07341FDC65}" dt="2020-05-27T15:07:54.417" v="4623"/>
          <ac:spMkLst>
            <pc:docMk/>
            <pc:sldMk cId="943696022" sldId="345"/>
            <ac:spMk id="4" creationId="{2929F559-E9E9-5E40-8338-B8F482FB78CF}"/>
          </ac:spMkLst>
        </pc:spChg>
      </pc:sldChg>
      <pc:sldChg chg="modSp add modAnim">
        <pc:chgData name="BUCHINGER Reinhold" userId="c224a8df-2f97-4b73-b765-a2a845517bc1" providerId="ADAL" clId="{8B28AD87-FE7B-3F43-BDDF-CC07341FDC65}" dt="2020-05-27T15:17:27.716" v="4703"/>
        <pc:sldMkLst>
          <pc:docMk/>
          <pc:sldMk cId="87614068" sldId="346"/>
        </pc:sldMkLst>
        <pc:spChg chg="mod">
          <ac:chgData name="BUCHINGER Reinhold" userId="c224a8df-2f97-4b73-b765-a2a845517bc1" providerId="ADAL" clId="{8B28AD87-FE7B-3F43-BDDF-CC07341FDC65}" dt="2020-05-27T15:09:18.699" v="4635" actId="20577"/>
          <ac:spMkLst>
            <pc:docMk/>
            <pc:sldMk cId="87614068" sldId="346"/>
            <ac:spMk id="3" creationId="{38BA0D4B-4357-3342-A59A-18D299E86969}"/>
          </ac:spMkLst>
        </pc:spChg>
        <pc:spChg chg="mod">
          <ac:chgData name="BUCHINGER Reinhold" userId="c224a8df-2f97-4b73-b765-a2a845517bc1" providerId="ADAL" clId="{8B28AD87-FE7B-3F43-BDDF-CC07341FDC65}" dt="2020-05-27T15:08:50.330" v="4627"/>
          <ac:spMkLst>
            <pc:docMk/>
            <pc:sldMk cId="87614068" sldId="346"/>
            <ac:spMk id="4" creationId="{2929F559-E9E9-5E40-8338-B8F482FB78CF}"/>
          </ac:spMkLst>
        </pc:spChg>
      </pc:sldChg>
      <pc:sldChg chg="modSp add modAnim">
        <pc:chgData name="BUCHINGER Reinhold" userId="c224a8df-2f97-4b73-b765-a2a845517bc1" providerId="ADAL" clId="{8B28AD87-FE7B-3F43-BDDF-CC07341FDC65}" dt="2020-05-27T15:17:31.602" v="4704"/>
        <pc:sldMkLst>
          <pc:docMk/>
          <pc:sldMk cId="3454329501" sldId="347"/>
        </pc:sldMkLst>
        <pc:spChg chg="mod">
          <ac:chgData name="BUCHINGER Reinhold" userId="c224a8df-2f97-4b73-b765-a2a845517bc1" providerId="ADAL" clId="{8B28AD87-FE7B-3F43-BDDF-CC07341FDC65}" dt="2020-05-27T15:11:47.578" v="4666" actId="1076"/>
          <ac:spMkLst>
            <pc:docMk/>
            <pc:sldMk cId="3454329501" sldId="347"/>
            <ac:spMk id="3" creationId="{38BA0D4B-4357-3342-A59A-18D299E86969}"/>
          </ac:spMkLst>
        </pc:spChg>
        <pc:spChg chg="mod">
          <ac:chgData name="BUCHINGER Reinhold" userId="c224a8df-2f97-4b73-b765-a2a845517bc1" providerId="ADAL" clId="{8B28AD87-FE7B-3F43-BDDF-CC07341FDC65}" dt="2020-05-27T15:11:00.715" v="4640"/>
          <ac:spMkLst>
            <pc:docMk/>
            <pc:sldMk cId="3454329501" sldId="347"/>
            <ac:spMk id="4" creationId="{2929F559-E9E9-5E40-8338-B8F482FB78CF}"/>
          </ac:spMkLst>
        </pc:spChg>
      </pc:sldChg>
      <pc:sldChg chg="modSp add modAnim">
        <pc:chgData name="BUCHINGER Reinhold" userId="c224a8df-2f97-4b73-b765-a2a845517bc1" providerId="ADAL" clId="{8B28AD87-FE7B-3F43-BDDF-CC07341FDC65}" dt="2020-05-27T15:17:34.910" v="4705"/>
        <pc:sldMkLst>
          <pc:docMk/>
          <pc:sldMk cId="2938455486" sldId="348"/>
        </pc:sldMkLst>
        <pc:spChg chg="mod">
          <ac:chgData name="BUCHINGER Reinhold" userId="c224a8df-2f97-4b73-b765-a2a845517bc1" providerId="ADAL" clId="{8B28AD87-FE7B-3F43-BDDF-CC07341FDC65}" dt="2020-05-27T15:14:11.524" v="4682" actId="20577"/>
          <ac:spMkLst>
            <pc:docMk/>
            <pc:sldMk cId="2938455486" sldId="348"/>
            <ac:spMk id="3" creationId="{38BA0D4B-4357-3342-A59A-18D299E86969}"/>
          </ac:spMkLst>
        </pc:spChg>
        <pc:spChg chg="mod">
          <ac:chgData name="BUCHINGER Reinhold" userId="c224a8df-2f97-4b73-b765-a2a845517bc1" providerId="ADAL" clId="{8B28AD87-FE7B-3F43-BDDF-CC07341FDC65}" dt="2020-05-27T15:13:56.334" v="4668"/>
          <ac:spMkLst>
            <pc:docMk/>
            <pc:sldMk cId="2938455486" sldId="348"/>
            <ac:spMk id="4" creationId="{2929F559-E9E9-5E40-8338-B8F482FB78CF}"/>
          </ac:spMkLst>
        </pc:spChg>
      </pc:sldChg>
      <pc:sldChg chg="addSp delSp modSp add modNotesTx">
        <pc:chgData name="BUCHINGER Reinhold" userId="c224a8df-2f97-4b73-b765-a2a845517bc1" providerId="ADAL" clId="{8B28AD87-FE7B-3F43-BDDF-CC07341FDC65}" dt="2020-05-27T15:17:00.879" v="4699" actId="20577"/>
        <pc:sldMkLst>
          <pc:docMk/>
          <pc:sldMk cId="3153685239" sldId="349"/>
        </pc:sldMkLst>
        <pc:spChg chg="del">
          <ac:chgData name="BUCHINGER Reinhold" userId="c224a8df-2f97-4b73-b765-a2a845517bc1" providerId="ADAL" clId="{8B28AD87-FE7B-3F43-BDDF-CC07341FDC65}" dt="2020-05-27T15:16:44.656" v="4688" actId="478"/>
          <ac:spMkLst>
            <pc:docMk/>
            <pc:sldMk cId="3153685239" sldId="349"/>
            <ac:spMk id="3" creationId="{38BA0D4B-4357-3342-A59A-18D299E86969}"/>
          </ac:spMkLst>
        </pc:spChg>
        <pc:spChg chg="mod">
          <ac:chgData name="BUCHINGER Reinhold" userId="c224a8df-2f97-4b73-b765-a2a845517bc1" providerId="ADAL" clId="{8B28AD87-FE7B-3F43-BDDF-CC07341FDC65}" dt="2020-05-27T15:16:39.272" v="4687" actId="1076"/>
          <ac:spMkLst>
            <pc:docMk/>
            <pc:sldMk cId="3153685239" sldId="349"/>
            <ac:spMk id="4" creationId="{2929F559-E9E9-5E40-8338-B8F482FB78CF}"/>
          </ac:spMkLst>
        </pc:spChg>
        <pc:spChg chg="add mod">
          <ac:chgData name="BUCHINGER Reinhold" userId="c224a8df-2f97-4b73-b765-a2a845517bc1" providerId="ADAL" clId="{8B28AD87-FE7B-3F43-BDDF-CC07341FDC65}" dt="2020-05-27T15:16:44.656" v="4688" actId="478"/>
          <ac:spMkLst>
            <pc:docMk/>
            <pc:sldMk cId="3153685239" sldId="349"/>
            <ac:spMk id="6" creationId="{AEC69EDA-B9A6-B144-BCC6-600CA94574C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8F042FFB-A7EE-4C43-BBC1-290730BCAEE2}" type="datetimeFigureOut">
              <a:rPr lang="de-DE"/>
              <a:pPr>
                <a:defRPr/>
              </a:pPr>
              <a:t>27.05.20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628CDF83-0DFB-41D4-BC01-2AFF8CD6511A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8398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235ED-D37B-4D05-8FC0-A95349EF6938}" type="datetimeFigureOut">
              <a:rPr lang="de-AT" smtClean="0"/>
              <a:t>27.05.20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76874-912D-42A0-98B9-67FBD5D8754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5564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2019-09-02 (BUC): </a:t>
            </a:r>
            <a:r>
              <a:rPr lang="en-US" dirty="0" err="1"/>
              <a:t>initiale</a:t>
            </a:r>
            <a:r>
              <a:rPr lang="en-US" dirty="0"/>
              <a:t> Version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58975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Bildquelle: https://</a:t>
            </a:r>
            <a:r>
              <a:rPr lang="de-DE" dirty="0" err="1"/>
              <a:t>de.wikipedia.org</a:t>
            </a:r>
            <a:r>
              <a:rPr lang="de-DE" dirty="0"/>
              <a:t>/</a:t>
            </a:r>
            <a:r>
              <a:rPr lang="de-DE" dirty="0" err="1"/>
              <a:t>wiki</a:t>
            </a:r>
            <a:r>
              <a:rPr lang="de-DE" dirty="0"/>
              <a:t>/Al-</a:t>
            </a:r>
            <a:r>
              <a:rPr lang="de-DE" dirty="0" err="1"/>
              <a:t>Chwarizmi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65312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www.sosy-lab.org</a:t>
            </a:r>
            <a:r>
              <a:rPr lang="de-DE" dirty="0"/>
              <a:t>/Teaching/2016-WS-InfoEinf/kap10-Kompl-Sortieralg.pdf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10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836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de.wikipedia.org</a:t>
            </a:r>
            <a:r>
              <a:rPr lang="de-DE" dirty="0"/>
              <a:t>/</a:t>
            </a:r>
            <a:r>
              <a:rPr lang="de-DE" dirty="0" err="1"/>
              <a:t>wiki</a:t>
            </a:r>
            <a:r>
              <a:rPr lang="de-DE" dirty="0"/>
              <a:t>/Landau-Symbole</a:t>
            </a:r>
          </a:p>
          <a:p>
            <a:r>
              <a:rPr lang="de-DE" dirty="0"/>
              <a:t>https://</a:t>
            </a:r>
            <a:r>
              <a:rPr lang="de-DE" dirty="0" err="1"/>
              <a:t>www.bigocheatsheet.com</a:t>
            </a:r>
            <a:r>
              <a:rPr lang="de-DE" dirty="0"/>
              <a:t>/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13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42515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O(n^2)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22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62677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" y="0"/>
            <a:ext cx="1908175" cy="114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Grafik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813" y="0"/>
            <a:ext cx="91678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325" y="188913"/>
            <a:ext cx="1903413" cy="71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rafik 1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7950" y="-100013"/>
            <a:ext cx="1511300" cy="1546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339752" y="5013176"/>
            <a:ext cx="6478541" cy="358535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2400" b="1">
                <a:solidFill>
                  <a:srgbClr val="FF0000"/>
                </a:solidFill>
              </a:defRPr>
            </a:lvl1pPr>
          </a:lstStyle>
          <a:p>
            <a:pPr lvl="0"/>
            <a:r>
              <a:rPr lang="de-DE" altLang="de-DE" noProof="0" dirty="0"/>
              <a:t>Untertitel oder Name des/der Vortragenden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339752" y="4293096"/>
            <a:ext cx="6479418" cy="558006"/>
          </a:xfrm>
          <a:prstGeom prst="rect">
            <a:avLst/>
          </a:prstGeom>
        </p:spPr>
        <p:txBody>
          <a:bodyPr/>
          <a:lstStyle>
            <a:lvl1pPr algn="l">
              <a:defRPr sz="3800" b="1">
                <a:solidFill>
                  <a:srgbClr val="E63A1E"/>
                </a:solidFill>
              </a:defRPr>
            </a:lvl1pPr>
          </a:lstStyle>
          <a:p>
            <a:pPr lvl="0"/>
            <a:r>
              <a:rPr lang="de-DE" altLang="de-DE" noProof="0" dirty="0"/>
              <a:t>Präsentations-Titel</a:t>
            </a:r>
          </a:p>
        </p:txBody>
      </p:sp>
      <p:sp>
        <p:nvSpPr>
          <p:cNvPr id="10" name="Untertitel 2">
            <a:extLst>
              <a:ext uri="{FF2B5EF4-FFF2-40B4-BE49-F238E27FC236}">
                <a16:creationId xmlns:a16="http://schemas.microsoft.com/office/drawing/2014/main" id="{2C5A611B-4140-4F85-8A4D-BAA5E7583BE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2339752" y="5805488"/>
            <a:ext cx="4894262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9875" indent="-269875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sz="2400"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1pPr>
            <a:lvl2pPr marL="4460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sz="2200"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2pPr>
            <a:lvl3pPr marL="625475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sz="2000"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3pPr>
            <a:lvl4pPr marL="804863" indent="-13176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4pPr>
            <a:lvl5pPr marL="984250" indent="-166688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de-DE" altLang="de-DE" sz="1600" b="1" dirty="0">
                <a:solidFill>
                  <a:schemeClr val="bg1"/>
                </a:solidFill>
              </a:rPr>
              <a:t>Höhere Abteilung für Mechatronik</a:t>
            </a:r>
          </a:p>
          <a:p>
            <a:pPr marL="0" indent="0">
              <a:spcBef>
                <a:spcPct val="0"/>
              </a:spcBef>
              <a:buNone/>
            </a:pPr>
            <a:r>
              <a:rPr lang="de-DE" altLang="de-DE" sz="1600" b="1" dirty="0">
                <a:solidFill>
                  <a:schemeClr val="bg1"/>
                </a:solidFill>
              </a:rPr>
              <a:t>Höhere Abteilung für Informationstechnologie</a:t>
            </a:r>
          </a:p>
          <a:p>
            <a:pPr marL="0" indent="0">
              <a:spcBef>
                <a:spcPct val="0"/>
              </a:spcBef>
              <a:buNone/>
            </a:pPr>
            <a:r>
              <a:rPr lang="de-DE" altLang="de-DE" sz="1600" b="1" dirty="0">
                <a:solidFill>
                  <a:schemeClr val="bg1"/>
                </a:solidFill>
              </a:rPr>
              <a:t>Fachschule für Informationstechnik</a:t>
            </a:r>
            <a:endParaRPr lang="de-DE" altLang="de-D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1161049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76672"/>
            <a:ext cx="7886700" cy="8539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30238" y="1916832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0238" y="2740744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0" y="1916832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0" y="2740744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891773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8475296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3311" y="620688"/>
            <a:ext cx="8289169" cy="620486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95936" y="1916832"/>
            <a:ext cx="4460793" cy="46836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AT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05653200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187325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solidFill>
                  <a:srgbClr val="FF0000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AT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82629861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2601" y="620688"/>
            <a:ext cx="7329760" cy="57606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rgbClr val="E6381D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2600" y="1916832"/>
            <a:ext cx="8410575" cy="438236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735393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 Allgeme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833AEFE6-B173-48F0-9ED9-8C83838E95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320977">
            <a:off x="3231878" y="43253"/>
            <a:ext cx="4703609" cy="6442993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C3209673-92BC-42C4-B0D0-7F863B3ACB0B}"/>
              </a:ext>
            </a:extLst>
          </p:cNvPr>
          <p:cNvSpPr/>
          <p:nvPr userDrawn="1"/>
        </p:nvSpPr>
        <p:spPr>
          <a:xfrm>
            <a:off x="683568" y="1601505"/>
            <a:ext cx="79208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de-AT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/>
                <a:ea typeface="+mj-ea"/>
                <a:cs typeface="+mj-cs"/>
              </a:rPr>
              <a:t>Zwischentitel Allgemein</a:t>
            </a:r>
          </a:p>
          <a:p>
            <a:r>
              <a:rPr kumimoji="0" lang="de-AT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Subtitel</a:t>
            </a:r>
            <a:r>
              <a:rPr kumimoji="0" lang="de-AT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 Allgemein</a:t>
            </a:r>
            <a:endParaRPr lang="de-AT" sz="3600" dirty="0"/>
          </a:p>
        </p:txBody>
      </p:sp>
    </p:spTree>
    <p:extLst>
      <p:ext uri="{BB962C8B-B14F-4D97-AF65-F5344CB8AC3E}">
        <p14:creationId xmlns:p14="http://schemas.microsoft.com/office/powerpoint/2010/main" val="2849457072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ischentitel 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8105BBC9-B72A-4EFD-BDDA-2CA3750CA8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8520" y="4797152"/>
            <a:ext cx="9144000" cy="2281632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C3209673-92BC-42C4-B0D0-7F863B3ACB0B}"/>
              </a:ext>
            </a:extLst>
          </p:cNvPr>
          <p:cNvSpPr/>
          <p:nvPr userDrawn="1"/>
        </p:nvSpPr>
        <p:spPr>
          <a:xfrm>
            <a:off x="683568" y="2825641"/>
            <a:ext cx="79208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de-AT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/>
                <a:ea typeface="+mj-ea"/>
                <a:cs typeface="+mj-cs"/>
              </a:rPr>
              <a:t>Zwischentitel Mechatronik</a:t>
            </a:r>
          </a:p>
          <a:p>
            <a:r>
              <a:rPr kumimoji="0" lang="de-AT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Subtitel</a:t>
            </a:r>
            <a:r>
              <a:rPr kumimoji="0" lang="de-AT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 ME</a:t>
            </a:r>
            <a:endParaRPr lang="de-AT" sz="3600" dirty="0"/>
          </a:p>
        </p:txBody>
      </p:sp>
    </p:spTree>
    <p:extLst>
      <p:ext uri="{BB962C8B-B14F-4D97-AF65-F5344CB8AC3E}">
        <p14:creationId xmlns:p14="http://schemas.microsoft.com/office/powerpoint/2010/main" val="1977780470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 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C3209673-92BC-42C4-B0D0-7F863B3ACB0B}"/>
              </a:ext>
            </a:extLst>
          </p:cNvPr>
          <p:cNvSpPr/>
          <p:nvPr userDrawn="1"/>
        </p:nvSpPr>
        <p:spPr>
          <a:xfrm>
            <a:off x="683568" y="2897649"/>
            <a:ext cx="79208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de-AT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/>
                <a:ea typeface="+mj-ea"/>
                <a:cs typeface="+mj-cs"/>
              </a:rPr>
              <a:t>Zwischentitel IT</a:t>
            </a:r>
          </a:p>
          <a:p>
            <a:r>
              <a:rPr kumimoji="0" lang="de-AT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Subtitel</a:t>
            </a:r>
            <a:r>
              <a:rPr kumimoji="0" lang="de-AT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 IT</a:t>
            </a:r>
            <a:endParaRPr lang="de-AT" sz="36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AF1B544-D947-481E-B8DA-81FA2FB5AB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2536" y="5244969"/>
            <a:ext cx="9144000" cy="161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263327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 F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C3209673-92BC-42C4-B0D0-7F863B3ACB0B}"/>
              </a:ext>
            </a:extLst>
          </p:cNvPr>
          <p:cNvSpPr/>
          <p:nvPr userDrawn="1"/>
        </p:nvSpPr>
        <p:spPr>
          <a:xfrm>
            <a:off x="683568" y="2564904"/>
            <a:ext cx="79208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de-AT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/>
                <a:ea typeface="+mj-ea"/>
                <a:cs typeface="+mj-cs"/>
              </a:rPr>
              <a:t>Zwischentitel FS</a:t>
            </a:r>
          </a:p>
          <a:p>
            <a:r>
              <a:rPr kumimoji="0" lang="de-AT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Subtitel</a:t>
            </a:r>
            <a:r>
              <a:rPr kumimoji="0" lang="de-AT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 FS</a:t>
            </a:r>
            <a:endParaRPr lang="de-AT" sz="36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BB172B-0785-487B-BF86-DE0E9675A9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92080" y="4480668"/>
            <a:ext cx="3185589" cy="237993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B0A03E9-29E6-4516-A3E0-ACE9465960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1599" y="4480668"/>
            <a:ext cx="2756223" cy="236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874359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el und großes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2600" y="548680"/>
            <a:ext cx="8410575" cy="711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29056D6-1373-4370-9956-DB8E1E4BCC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2600" y="1484784"/>
            <a:ext cx="7008779" cy="525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15741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844824"/>
            <a:ext cx="7886700" cy="2717651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rgbClr val="FF0000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AT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25317243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2600" y="476672"/>
            <a:ext cx="8410575" cy="711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82600" y="1773238"/>
            <a:ext cx="4129088" cy="45259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64088" y="1773238"/>
            <a:ext cx="4129087" cy="45259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840215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>
            <a:alpha val="98038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rafik 7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extplatzhalter 3"/>
          <p:cNvSpPr>
            <a:spLocks noGrp="1"/>
          </p:cNvSpPr>
          <p:nvPr>
            <p:ph type="body" idx="1"/>
          </p:nvPr>
        </p:nvSpPr>
        <p:spPr bwMode="auto">
          <a:xfrm>
            <a:off x="539750" y="1898650"/>
            <a:ext cx="8243888" cy="459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AT" altLang="de-DE"/>
              <a:t>Mastertextformat bearbeien</a:t>
            </a:r>
          </a:p>
          <a:p>
            <a:pPr lvl="1"/>
            <a:r>
              <a:rPr lang="de-AT" altLang="de-DE"/>
              <a:t>Zweite Ebene</a:t>
            </a:r>
          </a:p>
          <a:p>
            <a:pPr lvl="2"/>
            <a:r>
              <a:rPr lang="de-AT" altLang="de-DE"/>
              <a:t>Dritte Ebene</a:t>
            </a:r>
          </a:p>
          <a:p>
            <a:pPr lvl="3"/>
            <a:r>
              <a:rPr lang="de-AT" altLang="de-DE"/>
              <a:t>Vierte Ebene</a:t>
            </a:r>
          </a:p>
          <a:p>
            <a:pPr lvl="4"/>
            <a:r>
              <a:rPr lang="de-AT" altLang="de-DE"/>
              <a:t>Fünfte Ebene</a:t>
            </a:r>
            <a:endParaRPr lang="de-DE" altLang="de-DE"/>
          </a:p>
        </p:txBody>
      </p:sp>
      <p:pic>
        <p:nvPicPr>
          <p:cNvPr id="1028" name="Bild 1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650" y="160338"/>
            <a:ext cx="1244600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hteck 11"/>
          <p:cNvSpPr/>
          <p:nvPr userDrawn="1"/>
        </p:nvSpPr>
        <p:spPr>
          <a:xfrm>
            <a:off x="-7938" y="0"/>
            <a:ext cx="360363" cy="2160588"/>
          </a:xfrm>
          <a:prstGeom prst="rect">
            <a:avLst/>
          </a:prstGeom>
          <a:solidFill>
            <a:srgbClr val="E638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30" name="Titelplatzhalter 6"/>
          <p:cNvSpPr>
            <a:spLocks noGrp="1"/>
          </p:cNvSpPr>
          <p:nvPr>
            <p:ph type="title"/>
          </p:nvPr>
        </p:nvSpPr>
        <p:spPr bwMode="auto">
          <a:xfrm>
            <a:off x="539750" y="548680"/>
            <a:ext cx="7272610" cy="75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AT" altLang="de-DE"/>
              <a:t>Mastertitelformat bearbeiten</a:t>
            </a:r>
            <a:endParaRPr lang="de-DE" altLang="de-DE"/>
          </a:p>
        </p:txBody>
      </p:sp>
      <p:sp>
        <p:nvSpPr>
          <p:cNvPr id="14" name="Rechteck 13"/>
          <p:cNvSpPr/>
          <p:nvPr userDrawn="1"/>
        </p:nvSpPr>
        <p:spPr>
          <a:xfrm>
            <a:off x="8789988" y="4697413"/>
            <a:ext cx="360362" cy="2160587"/>
          </a:xfrm>
          <a:prstGeom prst="rect">
            <a:avLst/>
          </a:prstGeom>
          <a:solidFill>
            <a:srgbClr val="E638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41" name="Rectangle 17"/>
          <p:cNvSpPr>
            <a:spLocks noChangeArrowheads="1"/>
          </p:cNvSpPr>
          <p:nvPr/>
        </p:nvSpPr>
        <p:spPr bwMode="auto">
          <a:xfrm>
            <a:off x="8693150" y="6496050"/>
            <a:ext cx="558800" cy="25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fld id="{882E5071-1FE0-4B5A-94B7-5E6B3EC9DFE3}" type="slidenum">
              <a:rPr lang="en-GB" altLang="de-DE" sz="1400" smtClean="0">
                <a:solidFill>
                  <a:schemeClr val="bg1"/>
                </a:solidFill>
                <a:latin typeface="Trebuchet MS" charset="0"/>
              </a:rPr>
              <a:pPr algn="ctr" eaLnBrk="1" hangingPunct="1">
                <a:defRPr/>
              </a:pPr>
              <a:t>‹Nr.›</a:t>
            </a:fld>
            <a:endParaRPr lang="en-GB" altLang="de-DE" sz="1200" dirty="0">
              <a:solidFill>
                <a:schemeClr val="bg1"/>
              </a:solidFill>
              <a:latin typeface="Trebuchet M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56" r:id="rId2"/>
    <p:sldLayoutId id="2147483867" r:id="rId3"/>
    <p:sldLayoutId id="2147483870" r:id="rId4"/>
    <p:sldLayoutId id="2147483868" r:id="rId5"/>
    <p:sldLayoutId id="2147483869" r:id="rId6"/>
    <p:sldLayoutId id="2147483860" r:id="rId7"/>
    <p:sldLayoutId id="2147483857" r:id="rId8"/>
    <p:sldLayoutId id="2147483858" r:id="rId9"/>
    <p:sldLayoutId id="2147483859" r:id="rId10"/>
    <p:sldLayoutId id="2147483861" r:id="rId11"/>
    <p:sldLayoutId id="2147483862" r:id="rId12"/>
    <p:sldLayoutId id="2147483863" r:id="rId13"/>
  </p:sldLayoutIdLst>
  <p:transition spd="slow">
    <p:fade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>
          <a:solidFill>
            <a:srgbClr val="FF00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rebuchet MS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rebuchet MS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rebuchet MS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rebuchet MS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rebuchet MS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rebuchet MS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rebuchet MS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rebuchet MS" charset="0"/>
        </a:defRPr>
      </a:lvl9pPr>
    </p:titleStyle>
    <p:bodyStyle>
      <a:lvl1pPr marL="269875" indent="-269875" algn="l" rtl="0" eaLnBrk="0" fontAlgn="base" hangingPunct="0">
        <a:spcBef>
          <a:spcPct val="20000"/>
        </a:spcBef>
        <a:spcAft>
          <a:spcPct val="0"/>
        </a:spcAft>
        <a:buFont typeface="Calibri" panose="020F0502020204030204" pitchFamily="34" charset="0"/>
        <a:buChar char="»"/>
        <a:defRPr sz="2400" kern="1200">
          <a:solidFill>
            <a:srgbClr val="0D0D0D"/>
          </a:solidFill>
          <a:latin typeface="+mn-lt"/>
          <a:ea typeface="+mn-ea"/>
          <a:cs typeface="+mn-cs"/>
        </a:defRPr>
      </a:lvl1pPr>
      <a:lvl2pPr marL="446088" indent="-179388" algn="l" rtl="0" eaLnBrk="0" fontAlgn="base" hangingPunct="0">
        <a:spcBef>
          <a:spcPct val="20000"/>
        </a:spcBef>
        <a:spcAft>
          <a:spcPct val="0"/>
        </a:spcAft>
        <a:buFont typeface="Calibri" panose="020F0502020204030204" pitchFamily="34" charset="0"/>
        <a:buChar char="»"/>
        <a:defRPr sz="2200" kern="1200">
          <a:solidFill>
            <a:srgbClr val="0D0D0D"/>
          </a:solidFill>
          <a:latin typeface="+mn-lt"/>
          <a:ea typeface="+mn-ea"/>
          <a:cs typeface="+mn-cs"/>
        </a:defRPr>
      </a:lvl2pPr>
      <a:lvl3pPr marL="625475" indent="-177800" algn="l" rtl="0" eaLnBrk="0" fontAlgn="base" hangingPunct="0">
        <a:spcBef>
          <a:spcPct val="20000"/>
        </a:spcBef>
        <a:spcAft>
          <a:spcPct val="0"/>
        </a:spcAft>
        <a:buFont typeface="Calibri" panose="020F0502020204030204" pitchFamily="34" charset="0"/>
        <a:buChar char="»"/>
        <a:defRPr sz="2000" kern="1200">
          <a:solidFill>
            <a:srgbClr val="0D0D0D"/>
          </a:solidFill>
          <a:latin typeface="+mn-lt"/>
          <a:ea typeface="+mn-ea"/>
          <a:cs typeface="+mn-cs"/>
        </a:defRPr>
      </a:lvl3pPr>
      <a:lvl4pPr marL="804863" indent="-131763" algn="l" rtl="0" eaLnBrk="0" fontAlgn="base" hangingPunct="0">
        <a:spcBef>
          <a:spcPct val="20000"/>
        </a:spcBef>
        <a:spcAft>
          <a:spcPct val="0"/>
        </a:spcAft>
        <a:buFont typeface="Calibri" panose="020F0502020204030204" pitchFamily="34" charset="0"/>
        <a:buChar char="»"/>
        <a:defRPr kern="1200">
          <a:solidFill>
            <a:srgbClr val="0D0D0D"/>
          </a:solidFill>
          <a:latin typeface="+mn-lt"/>
          <a:ea typeface="+mn-ea"/>
          <a:cs typeface="+mn-cs"/>
        </a:defRPr>
      </a:lvl4pPr>
      <a:lvl5pPr marL="984250" indent="-166688" algn="l" rtl="0" eaLnBrk="0" fontAlgn="base" hangingPunct="0">
        <a:spcBef>
          <a:spcPct val="20000"/>
        </a:spcBef>
        <a:spcAft>
          <a:spcPct val="0"/>
        </a:spcAft>
        <a:buChar char="»"/>
        <a:defRPr kern="1200">
          <a:solidFill>
            <a:srgbClr val="0D0D0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855F2D-6E55-FF46-A8BB-2D47A3C12DCA}"/>
              </a:ext>
            </a:extLst>
          </p:cNvPr>
          <p:cNvSpPr txBox="1"/>
          <p:nvPr/>
        </p:nvSpPr>
        <p:spPr>
          <a:xfrm>
            <a:off x="2707574" y="602079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3EEF066-41AA-264E-B5DC-C6CED36067AC}"/>
              </a:ext>
            </a:extLst>
          </p:cNvPr>
          <p:cNvSpPr txBox="1"/>
          <p:nvPr/>
        </p:nvSpPr>
        <p:spPr>
          <a:xfrm>
            <a:off x="3250325" y="3143870"/>
            <a:ext cx="5400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E6381D"/>
                </a:solidFill>
                <a:latin typeface="+mj-lt"/>
                <a:ea typeface="+mj-ea"/>
                <a:cs typeface="+mj-cs"/>
              </a:rPr>
              <a:t>Komplexität von Algorithmen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D2A08B9-4BF7-3945-A9A0-0A9C636AFDE6}"/>
              </a:ext>
            </a:extLst>
          </p:cNvPr>
          <p:cNvSpPr txBox="1"/>
          <p:nvPr/>
        </p:nvSpPr>
        <p:spPr>
          <a:xfrm>
            <a:off x="5950625" y="4695527"/>
            <a:ext cx="3193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rgbClr val="E6381D"/>
                </a:solidFill>
                <a:latin typeface="+mj-lt"/>
                <a:ea typeface="+mj-ea"/>
                <a:cs typeface="+mj-cs"/>
              </a:rPr>
              <a:t>DI Reinhold Buchinger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0F37CC5E-EC45-FD4B-B5DC-AC7BC03BCDAC}"/>
              </a:ext>
            </a:extLst>
          </p:cNvPr>
          <p:cNvSpPr/>
          <p:nvPr/>
        </p:nvSpPr>
        <p:spPr>
          <a:xfrm>
            <a:off x="4726324" y="5157192"/>
            <a:ext cx="43924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AT" sz="1600" dirty="0">
                <a:solidFill>
                  <a:srgbClr val="E6381D"/>
                </a:solidFill>
                <a:latin typeface="+mj-lt"/>
                <a:ea typeface="+mj-ea"/>
                <a:cs typeface="+mj-cs"/>
              </a:rPr>
              <a:t>Creative</a:t>
            </a:r>
            <a:r>
              <a:rPr lang="de-AT" sz="1600" dirty="0"/>
              <a:t> </a:t>
            </a:r>
            <a:r>
              <a:rPr lang="de-AT" sz="1600" dirty="0" err="1">
                <a:solidFill>
                  <a:srgbClr val="E6381D"/>
                </a:solidFill>
                <a:latin typeface="+mj-lt"/>
                <a:ea typeface="+mj-ea"/>
                <a:cs typeface="+mj-cs"/>
              </a:rPr>
              <a:t>Commons</a:t>
            </a:r>
            <a:r>
              <a:rPr lang="de-AT" sz="1600" dirty="0">
                <a:solidFill>
                  <a:srgbClr val="E6381D"/>
                </a:solidFill>
                <a:latin typeface="+mj-lt"/>
                <a:ea typeface="+mj-ea"/>
                <a:cs typeface="+mj-cs"/>
              </a:rPr>
              <a:t>-Lizenz CC BY-NC-SA 4.0 AT.</a:t>
            </a:r>
          </a:p>
        </p:txBody>
      </p:sp>
    </p:spTree>
    <p:extLst>
      <p:ext uri="{BB962C8B-B14F-4D97-AF65-F5344CB8AC3E}">
        <p14:creationId xmlns:p14="http://schemas.microsoft.com/office/powerpoint/2010/main" val="86230161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8EDB37-8F03-1949-8C73-F270AE2FE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 häufig auftretender Zeitkomplexitäten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C4EA2209-5E4E-8340-9FD4-75611FFD75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7056815"/>
              </p:ext>
            </p:extLst>
          </p:nvPr>
        </p:nvGraphicFramePr>
        <p:xfrm>
          <a:off x="482600" y="1916113"/>
          <a:ext cx="6897712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1477">
                  <a:extLst>
                    <a:ext uri="{9D8B030D-6E8A-4147-A177-3AD203B41FA5}">
                      <a16:colId xmlns:a16="http://schemas.microsoft.com/office/drawing/2014/main" val="2977285858"/>
                    </a:ext>
                  </a:extLst>
                </a:gridCol>
                <a:gridCol w="1653210">
                  <a:extLst>
                    <a:ext uri="{9D8B030D-6E8A-4147-A177-3AD203B41FA5}">
                      <a16:colId xmlns:a16="http://schemas.microsoft.com/office/drawing/2014/main" val="220395167"/>
                    </a:ext>
                  </a:extLst>
                </a:gridCol>
                <a:gridCol w="826605">
                  <a:extLst>
                    <a:ext uri="{9D8B030D-6E8A-4147-A177-3AD203B41FA5}">
                      <a16:colId xmlns:a16="http://schemas.microsoft.com/office/drawing/2014/main" val="743909445"/>
                    </a:ext>
                  </a:extLst>
                </a:gridCol>
                <a:gridCol w="858148">
                  <a:extLst>
                    <a:ext uri="{9D8B030D-6E8A-4147-A177-3AD203B41FA5}">
                      <a16:colId xmlns:a16="http://schemas.microsoft.com/office/drawing/2014/main" val="3687958916"/>
                    </a:ext>
                  </a:extLst>
                </a:gridCol>
                <a:gridCol w="1036239">
                  <a:extLst>
                    <a:ext uri="{9D8B030D-6E8A-4147-A177-3AD203B41FA5}">
                      <a16:colId xmlns:a16="http://schemas.microsoft.com/office/drawing/2014/main" val="3593520360"/>
                    </a:ext>
                  </a:extLst>
                </a:gridCol>
                <a:gridCol w="1412033">
                  <a:extLst>
                    <a:ext uri="{9D8B030D-6E8A-4147-A177-3AD203B41FA5}">
                      <a16:colId xmlns:a16="http://schemas.microsoft.com/office/drawing/2014/main" val="5004825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f(</a:t>
                      </a:r>
                      <a:r>
                        <a:rPr lang="de-DE" dirty="0" err="1"/>
                        <a:t>n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f(10)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f(100)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f(1000)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f(10000)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140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konstant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93771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log(</a:t>
                      </a:r>
                      <a:r>
                        <a:rPr lang="de-DE" dirty="0" err="1"/>
                        <a:t>n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logarithmisch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169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linear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16min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561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n</a:t>
                      </a:r>
                      <a:r>
                        <a:rPr lang="de-DE" dirty="0"/>
                        <a:t>*log(</a:t>
                      </a:r>
                      <a:r>
                        <a:rPr lang="de-DE" dirty="0" err="1"/>
                        <a:t>n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log-linear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10min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12h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85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n^2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quadratisch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11d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273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n^3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kubisch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17min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11d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 Jahre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30 000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8998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2^n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exponentiell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17min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de-DE" dirty="0"/>
                        <a:t>&gt; als Alter des Universums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450502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CD88E11B-80B5-FC43-8C0E-CE6C92C54FF4}"/>
              </a:ext>
            </a:extLst>
          </p:cNvPr>
          <p:cNvSpPr txBox="1"/>
          <p:nvPr/>
        </p:nvSpPr>
        <p:spPr>
          <a:xfrm>
            <a:off x="395536" y="5301208"/>
            <a:ext cx="43345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>
                <a:latin typeface="+mn-lt"/>
              </a:rPr>
              <a:t>Die Zeitangaben sind ungefähre (gerundete) Werte.</a:t>
            </a:r>
            <a:endParaRPr lang="de-DE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67466565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650D36-6F60-7446-9A48-3E3016C08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(Big-) O-Notation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68A814D-7526-FC42-A9DA-29F5A84876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7322" y="1916113"/>
            <a:ext cx="7021131" cy="4383087"/>
          </a:xfrm>
        </p:spPr>
      </p:pic>
    </p:spTree>
    <p:extLst>
      <p:ext uri="{BB962C8B-B14F-4D97-AF65-F5344CB8AC3E}">
        <p14:creationId xmlns:p14="http://schemas.microsoft.com/office/powerpoint/2010/main" val="2913714449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0142C9-482C-EE47-8B99-6480381B0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Best-, Average-, </a:t>
            </a:r>
            <a:r>
              <a:rPr lang="de-DE" dirty="0" err="1"/>
              <a:t>Worstcase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AA5CED-D481-4F4D-929F-4CB372900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Zur Beurteilung von Sortieralgorithmen werden die Komplexitäten im Best-, Average- und </a:t>
            </a:r>
            <a:r>
              <a:rPr lang="de-DE" dirty="0" err="1"/>
              <a:t>Worstcase</a:t>
            </a:r>
            <a:r>
              <a:rPr lang="de-DE" dirty="0"/>
              <a:t> angegeben.</a:t>
            </a:r>
          </a:p>
          <a:p>
            <a:r>
              <a:rPr lang="de-DE" dirty="0"/>
              <a:t>Best-Case: Elemente sind in der für den Algorithmus günstigsten Reihenfolge (Elemente sind schon sortiert)</a:t>
            </a:r>
          </a:p>
          <a:p>
            <a:r>
              <a:rPr lang="de-DE" dirty="0" err="1"/>
              <a:t>Worst</a:t>
            </a:r>
            <a:r>
              <a:rPr lang="de-DE" dirty="0"/>
              <a:t>-Case: Elemente sind in der für den Algorithmus ungünstigsten Reihenfolge</a:t>
            </a:r>
          </a:p>
        </p:txBody>
      </p:sp>
    </p:spTree>
    <p:extLst>
      <p:ext uri="{BB962C8B-B14F-4D97-AF65-F5344CB8AC3E}">
        <p14:creationId xmlns:p14="http://schemas.microsoft.com/office/powerpoint/2010/main" val="2395091617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BC83D6-9BBE-CD44-B9B0-E9D477801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Komplexität Sortieralgorithmen</a:t>
            </a:r>
          </a:p>
        </p:txBody>
      </p:sp>
      <p:pic>
        <p:nvPicPr>
          <p:cNvPr id="5" name="Inhaltsplatzhalter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936F4BE-4D64-2945-AEE6-F21A9FFD1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42203" y="1340768"/>
            <a:ext cx="5859593" cy="4383087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28B6BABF-815D-844D-BBE2-E7769382704C}"/>
                  </a:ext>
                </a:extLst>
              </p:cNvPr>
              <p:cNvSpPr txBox="1"/>
              <p:nvPr/>
            </p:nvSpPr>
            <p:spPr>
              <a:xfrm>
                <a:off x="251520" y="5867871"/>
                <a:ext cx="716428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AT" dirty="0" err="1"/>
                  <a:t>Ω</a:t>
                </a:r>
                <a:r>
                  <a:rPr lang="de-AT" dirty="0"/>
                  <a:t>(</a:t>
                </a:r>
                <a:r>
                  <a:rPr lang="de-AT" dirty="0" err="1"/>
                  <a:t>g</a:t>
                </a:r>
                <a:r>
                  <a:rPr lang="de-AT" dirty="0"/>
                  <a:t>) – wächst nicht wesentlich langsamer als </a:t>
                </a:r>
                <a:r>
                  <a:rPr lang="de-AT" dirty="0" err="1"/>
                  <a:t>g</a:t>
                </a:r>
                <a:r>
                  <a:rPr lang="de-AT" dirty="0"/>
                  <a:t> (Untergrenze)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de-AT"/>
                      <m:t>Θ</m:t>
                    </m:r>
                    <m:r>
                      <m:rPr>
                        <m:nor/>
                      </m:rPr>
                      <a:rPr lang="de-AT" b="0" i="0" smtClean="0"/>
                      <m:t>(</m:t>
                    </m:r>
                    <m:r>
                      <m:rPr>
                        <m:nor/>
                      </m:rPr>
                      <a:rPr lang="de-AT" b="0" i="0" smtClean="0"/>
                      <m:t>g</m:t>
                    </m:r>
                    <m:r>
                      <m:rPr>
                        <m:nor/>
                      </m:rPr>
                      <a:rPr lang="de-AT" b="0" i="0" smtClean="0"/>
                      <m:t>) </m:t>
                    </m:r>
                  </m:oMath>
                </a14:m>
                <a:r>
                  <a:rPr lang="de-DE" dirty="0"/>
                  <a:t>- wächst genauso schnell wie </a:t>
                </a:r>
                <a:r>
                  <a:rPr lang="de-DE" dirty="0" err="1"/>
                  <a:t>g</a:t>
                </a:r>
                <a:endParaRPr lang="de-DE" dirty="0"/>
              </a:p>
              <a:p>
                <a:r>
                  <a:rPr lang="de-DE" dirty="0"/>
                  <a:t>O(</a:t>
                </a:r>
                <a:r>
                  <a:rPr lang="de-DE" dirty="0" err="1"/>
                  <a:t>g</a:t>
                </a:r>
                <a:r>
                  <a:rPr lang="de-DE" dirty="0"/>
                  <a:t>) – wächst nicht wesentlich schneller als </a:t>
                </a:r>
                <a:r>
                  <a:rPr lang="de-DE" dirty="0" err="1"/>
                  <a:t>g</a:t>
                </a:r>
                <a:r>
                  <a:rPr lang="de-DE" dirty="0"/>
                  <a:t> (Obergrenze)</a:t>
                </a:r>
              </a:p>
              <a:p>
                <a:endParaRPr lang="de-DE" dirty="0"/>
              </a:p>
            </p:txBody>
          </p:sp>
        </mc:Choice>
        <mc:Fallback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28B6BABF-815D-844D-BBE2-E776938270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5867871"/>
                <a:ext cx="7164288" cy="1200329"/>
              </a:xfrm>
              <a:prstGeom prst="rect">
                <a:avLst/>
              </a:prstGeom>
              <a:blipFill>
                <a:blip r:embed="rId4"/>
                <a:stretch>
                  <a:fillRect l="-708" t="-208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5380204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083C5-ABEF-FC4E-8996-E5A218742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der Praxis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F2825D-A2BB-8543-8884-60AEA538E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Meist sehr kleine Eingaben. Daher zählen auch konstante Faktoren sehr stark, die bei der Komplexitätsanalyse ignoriert werden.</a:t>
            </a:r>
          </a:p>
          <a:p>
            <a:r>
              <a:rPr lang="de-DE" dirty="0"/>
              <a:t>Je nach Anwendungsfall, sind Best- und Average-Case entscheidender als der </a:t>
            </a:r>
            <a:r>
              <a:rPr lang="de-DE" dirty="0" err="1"/>
              <a:t>Worst</a:t>
            </a:r>
            <a:r>
              <a:rPr lang="de-DE" dirty="0"/>
              <a:t>-Case.</a:t>
            </a:r>
          </a:p>
          <a:p>
            <a:r>
              <a:rPr lang="de-DE" dirty="0"/>
              <a:t>Komplexität ist nicht das einzige Qualitätsmerkmal eines Algorithmus. Bei kleinen Eingaben ist die Verständlichkeit viel wichtiger!</a:t>
            </a:r>
          </a:p>
        </p:txBody>
      </p:sp>
    </p:spTree>
    <p:extLst>
      <p:ext uri="{BB962C8B-B14F-4D97-AF65-F5344CB8AC3E}">
        <p14:creationId xmlns:p14="http://schemas.microsoft.com/office/powerpoint/2010/main" val="2620410864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599FF5-218A-D746-8F06-7F7650D58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Laufzeitanalyse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0557729-9D39-A044-B0C7-29338DE03B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Codebeispiele</a:t>
            </a:r>
          </a:p>
        </p:txBody>
      </p:sp>
    </p:spTree>
    <p:extLst>
      <p:ext uri="{BB962C8B-B14F-4D97-AF65-F5344CB8AC3E}">
        <p14:creationId xmlns:p14="http://schemas.microsoft.com/office/powerpoint/2010/main" val="3848453188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1F0290-51C0-F746-9A72-995CD1C2D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BA0D4B-4357-3342-A59A-18D299E86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4885061"/>
            <a:ext cx="8410575" cy="1264339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Unabhängig von der Größe der Eingabe -&gt; </a:t>
            </a:r>
          </a:p>
          <a:p>
            <a:pPr marL="0" indent="0">
              <a:buNone/>
            </a:pPr>
            <a:r>
              <a:rPr lang="de-DE" dirty="0"/>
              <a:t>konstante Zeit -&gt; O(1)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29F559-E9E9-5E40-8338-B8F482FB78CF}"/>
              </a:ext>
            </a:extLst>
          </p:cNvPr>
          <p:cNvSpPr txBox="1"/>
          <p:nvPr/>
        </p:nvSpPr>
        <p:spPr>
          <a:xfrm>
            <a:off x="1403648" y="2132856"/>
            <a:ext cx="59046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b="1" dirty="0" err="1">
                <a:solidFill>
                  <a:srgbClr val="000080"/>
                </a:solidFill>
              </a:rPr>
              <a:t>void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 err="1"/>
              <a:t>doSomething</a:t>
            </a:r>
            <a:r>
              <a:rPr lang="de-AT" sz="2400" dirty="0"/>
              <a:t>(</a:t>
            </a:r>
            <a:r>
              <a:rPr lang="de-AT" sz="2400" b="1" dirty="0">
                <a:solidFill>
                  <a:srgbClr val="000080"/>
                </a:solidFill>
              </a:rPr>
              <a:t>double</a:t>
            </a:r>
            <a:r>
              <a:rPr lang="de-AT" sz="2400" dirty="0"/>
              <a:t>[] </a:t>
            </a:r>
            <a:r>
              <a:rPr lang="de-AT" sz="2400" dirty="0" err="1"/>
              <a:t>n</a:t>
            </a:r>
            <a:r>
              <a:rPr lang="de-AT" sz="2400" dirty="0"/>
              <a:t>) {</a:t>
            </a:r>
            <a:br>
              <a:rPr lang="de-AT" sz="2400" dirty="0"/>
            </a:br>
            <a:br>
              <a:rPr lang="de-AT" sz="2400" dirty="0"/>
            </a:br>
            <a:r>
              <a:rPr lang="de-AT" sz="2400" dirty="0"/>
              <a:t>    </a:t>
            </a:r>
            <a:r>
              <a:rPr lang="de-AT" sz="2400" b="1" dirty="0">
                <a:solidFill>
                  <a:srgbClr val="000080"/>
                </a:solidFill>
              </a:rPr>
              <a:t>double </a:t>
            </a:r>
            <a:r>
              <a:rPr lang="de-AT" sz="2400" dirty="0"/>
              <a:t>x = </a:t>
            </a:r>
            <a:r>
              <a:rPr lang="de-AT" sz="2400" dirty="0">
                <a:solidFill>
                  <a:srgbClr val="0000FF"/>
                </a:solidFill>
              </a:rPr>
              <a:t>20 </a:t>
            </a:r>
            <a:r>
              <a:rPr lang="de-AT" sz="2400" dirty="0"/>
              <a:t>- </a:t>
            </a:r>
            <a:r>
              <a:rPr lang="de-AT" sz="2400" dirty="0">
                <a:solidFill>
                  <a:srgbClr val="0000FF"/>
                </a:solidFill>
              </a:rPr>
              <a:t>5</a:t>
            </a:r>
            <a:r>
              <a:rPr lang="de-AT" sz="2400" dirty="0"/>
              <a:t>;</a:t>
            </a:r>
            <a:br>
              <a:rPr lang="de-AT" sz="2400" dirty="0"/>
            </a:br>
            <a:r>
              <a:rPr lang="de-AT" sz="2400" dirty="0"/>
              <a:t>    </a:t>
            </a:r>
            <a:br>
              <a:rPr lang="de-AT" sz="2400" dirty="0"/>
            </a:br>
            <a:r>
              <a:rPr lang="de-AT" sz="2400" dirty="0"/>
              <a:t>}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90067676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1F0290-51C0-F746-9A72-995CD1C2D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BA0D4B-4357-3342-A59A-18D299E86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4885061"/>
            <a:ext cx="8410575" cy="1264339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Unabhängig von der Größe der Eingabe -&gt; </a:t>
            </a:r>
          </a:p>
          <a:p>
            <a:pPr marL="0" indent="0">
              <a:buNone/>
            </a:pPr>
            <a:r>
              <a:rPr lang="de-DE" dirty="0"/>
              <a:t>konstante Zeit -&gt; O(1)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29F559-E9E9-5E40-8338-B8F482FB78CF}"/>
              </a:ext>
            </a:extLst>
          </p:cNvPr>
          <p:cNvSpPr txBox="1"/>
          <p:nvPr/>
        </p:nvSpPr>
        <p:spPr>
          <a:xfrm>
            <a:off x="1403648" y="2132856"/>
            <a:ext cx="59046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b="1" dirty="0" err="1">
                <a:solidFill>
                  <a:srgbClr val="000080"/>
                </a:solidFill>
              </a:rPr>
              <a:t>void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 err="1"/>
              <a:t>doSomething</a:t>
            </a:r>
            <a:r>
              <a:rPr lang="de-AT" sz="2400" dirty="0"/>
              <a:t>(</a:t>
            </a:r>
            <a:r>
              <a:rPr lang="de-AT" sz="2400" b="1" dirty="0">
                <a:solidFill>
                  <a:srgbClr val="000080"/>
                </a:solidFill>
              </a:rPr>
              <a:t>double</a:t>
            </a:r>
            <a:r>
              <a:rPr lang="de-AT" sz="2400" dirty="0"/>
              <a:t>[] </a:t>
            </a:r>
            <a:r>
              <a:rPr lang="de-AT" sz="2400" dirty="0" err="1"/>
              <a:t>n</a:t>
            </a:r>
            <a:r>
              <a:rPr lang="de-AT" sz="2400" dirty="0"/>
              <a:t>) {</a:t>
            </a:r>
            <a:br>
              <a:rPr lang="de-AT" sz="2400" dirty="0"/>
            </a:br>
            <a:br>
              <a:rPr lang="de-AT" sz="2400" dirty="0"/>
            </a:br>
            <a:r>
              <a:rPr lang="de-AT" sz="2400" dirty="0"/>
              <a:t>    </a:t>
            </a:r>
            <a:r>
              <a:rPr lang="de-AT" sz="2400" b="1" dirty="0">
                <a:solidFill>
                  <a:srgbClr val="000080"/>
                </a:solidFill>
              </a:rPr>
              <a:t>double </a:t>
            </a:r>
            <a:r>
              <a:rPr lang="de-AT" sz="2400" dirty="0"/>
              <a:t>x = </a:t>
            </a:r>
            <a:r>
              <a:rPr lang="de-AT" sz="2400" dirty="0">
                <a:solidFill>
                  <a:srgbClr val="0000FF"/>
                </a:solidFill>
              </a:rPr>
              <a:t>20 </a:t>
            </a:r>
            <a:r>
              <a:rPr lang="de-AT" sz="2400" dirty="0"/>
              <a:t>- </a:t>
            </a:r>
            <a:r>
              <a:rPr lang="de-AT" sz="2400" dirty="0" err="1"/>
              <a:t>n</a:t>
            </a:r>
            <a:r>
              <a:rPr lang="de-AT" sz="2400" dirty="0"/>
              <a:t>[</a:t>
            </a:r>
            <a:r>
              <a:rPr lang="de-AT" sz="2400" dirty="0">
                <a:solidFill>
                  <a:srgbClr val="0000FF"/>
                </a:solidFill>
              </a:rPr>
              <a:t>0</a:t>
            </a:r>
            <a:r>
              <a:rPr lang="de-AT" sz="2400" dirty="0"/>
              <a:t>];</a:t>
            </a:r>
            <a:br>
              <a:rPr lang="de-AT" sz="2400" dirty="0"/>
            </a:br>
            <a:r>
              <a:rPr lang="de-AT" sz="2400" dirty="0"/>
              <a:t>    </a:t>
            </a:r>
            <a:br>
              <a:rPr lang="de-AT" sz="2400" dirty="0"/>
            </a:br>
            <a:r>
              <a:rPr lang="de-AT" sz="2400" dirty="0"/>
              <a:t>}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87822711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1F0290-51C0-F746-9A72-995CD1C2D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BA0D4B-4357-3342-A59A-18D299E86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4885061"/>
            <a:ext cx="8410575" cy="1264339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5* O(1) -&gt; O(1) </a:t>
            </a:r>
          </a:p>
          <a:p>
            <a:pPr marL="0" indent="0">
              <a:buNone/>
            </a:pPr>
            <a:r>
              <a:rPr lang="de-DE" dirty="0"/>
              <a:t>.....Konstanten werden ignoriert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29F559-E9E9-5E40-8338-B8F482FB78CF}"/>
              </a:ext>
            </a:extLst>
          </p:cNvPr>
          <p:cNvSpPr txBox="1"/>
          <p:nvPr/>
        </p:nvSpPr>
        <p:spPr>
          <a:xfrm>
            <a:off x="1504479" y="1972939"/>
            <a:ext cx="59046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b="1" dirty="0" err="1">
                <a:solidFill>
                  <a:srgbClr val="000080"/>
                </a:solidFill>
              </a:rPr>
              <a:t>void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 err="1"/>
              <a:t>doSomething</a:t>
            </a:r>
            <a:r>
              <a:rPr lang="de-AT" sz="2400" dirty="0"/>
              <a:t>(</a:t>
            </a:r>
            <a:r>
              <a:rPr lang="de-AT" sz="2400" b="1" dirty="0">
                <a:solidFill>
                  <a:srgbClr val="000080"/>
                </a:solidFill>
              </a:rPr>
              <a:t>double</a:t>
            </a:r>
            <a:r>
              <a:rPr lang="de-AT" sz="2400" dirty="0"/>
              <a:t>[] </a:t>
            </a:r>
            <a:r>
              <a:rPr lang="de-AT" sz="2400" dirty="0" err="1"/>
              <a:t>n</a:t>
            </a:r>
            <a:r>
              <a:rPr lang="de-AT" sz="2400" dirty="0"/>
              <a:t>) {</a:t>
            </a:r>
            <a:br>
              <a:rPr lang="de-AT" sz="2400" dirty="0"/>
            </a:br>
            <a:br>
              <a:rPr lang="de-AT" sz="2400" dirty="0"/>
            </a:br>
            <a:r>
              <a:rPr lang="de-AT" sz="2400" dirty="0"/>
              <a:t>    </a:t>
            </a:r>
            <a:r>
              <a:rPr lang="de-AT" sz="2400" b="1" dirty="0" err="1">
                <a:solidFill>
                  <a:srgbClr val="000080"/>
                </a:solidFill>
              </a:rPr>
              <a:t>for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(</a:t>
            </a:r>
            <a:r>
              <a:rPr lang="de-AT" sz="2400" b="1" dirty="0" err="1">
                <a:solidFill>
                  <a:srgbClr val="000080"/>
                </a:solidFill>
              </a:rPr>
              <a:t>int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i = </a:t>
            </a:r>
            <a:r>
              <a:rPr lang="de-AT" sz="2400" dirty="0">
                <a:solidFill>
                  <a:srgbClr val="0000FF"/>
                </a:solidFill>
              </a:rPr>
              <a:t>0</a:t>
            </a:r>
            <a:r>
              <a:rPr lang="de-AT" sz="2400" dirty="0"/>
              <a:t>; i &lt; </a:t>
            </a:r>
            <a:r>
              <a:rPr lang="de-AT" sz="2400" dirty="0">
                <a:solidFill>
                  <a:srgbClr val="0000FF"/>
                </a:solidFill>
              </a:rPr>
              <a:t>5 </a:t>
            </a:r>
            <a:r>
              <a:rPr lang="de-AT" sz="2400" dirty="0"/>
              <a:t>; i++) {</a:t>
            </a:r>
            <a:br>
              <a:rPr lang="de-AT" sz="2400" dirty="0"/>
            </a:br>
            <a:r>
              <a:rPr lang="de-AT" sz="2400" dirty="0"/>
              <a:t>        </a:t>
            </a:r>
            <a:r>
              <a:rPr lang="de-AT" sz="2400" dirty="0" err="1"/>
              <a:t>System.</a:t>
            </a:r>
            <a:r>
              <a:rPr lang="de-AT" sz="2400" b="1" i="1" dirty="0" err="1">
                <a:solidFill>
                  <a:srgbClr val="660E7A"/>
                </a:solidFill>
              </a:rPr>
              <a:t>out</a:t>
            </a:r>
            <a:r>
              <a:rPr lang="de-AT" sz="2400" dirty="0" err="1"/>
              <a:t>.println</a:t>
            </a:r>
            <a:r>
              <a:rPr lang="de-AT" sz="2400" dirty="0"/>
              <a:t>(</a:t>
            </a:r>
            <a:r>
              <a:rPr lang="de-AT" sz="2400" dirty="0" err="1"/>
              <a:t>n</a:t>
            </a:r>
            <a:r>
              <a:rPr lang="de-AT" sz="2400" dirty="0"/>
              <a:t>[i]);</a:t>
            </a:r>
            <a:br>
              <a:rPr lang="de-AT" sz="2400" dirty="0"/>
            </a:br>
            <a:r>
              <a:rPr lang="de-AT" sz="2400" dirty="0"/>
              <a:t>    }</a:t>
            </a:r>
            <a:br>
              <a:rPr lang="de-AT" sz="2400" dirty="0"/>
            </a:br>
            <a:br>
              <a:rPr lang="de-AT" sz="2400" dirty="0"/>
            </a:br>
            <a:r>
              <a:rPr lang="de-AT" sz="2400" dirty="0"/>
              <a:t>}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94369602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1F0290-51C0-F746-9A72-995CD1C2D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BA0D4B-4357-3342-A59A-18D299E86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4885061"/>
            <a:ext cx="8410575" cy="1264339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n</a:t>
            </a:r>
            <a:r>
              <a:rPr lang="de-DE" dirty="0"/>
              <a:t> * O(1) -&gt; O(</a:t>
            </a:r>
            <a:r>
              <a:rPr lang="de-DE" dirty="0" err="1"/>
              <a:t>n</a:t>
            </a:r>
            <a:r>
              <a:rPr lang="de-DE" dirty="0"/>
              <a:t>)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29F559-E9E9-5E40-8338-B8F482FB78CF}"/>
              </a:ext>
            </a:extLst>
          </p:cNvPr>
          <p:cNvSpPr txBox="1"/>
          <p:nvPr/>
        </p:nvSpPr>
        <p:spPr>
          <a:xfrm>
            <a:off x="1504479" y="1972939"/>
            <a:ext cx="59046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b="1" dirty="0" err="1">
                <a:solidFill>
                  <a:srgbClr val="000080"/>
                </a:solidFill>
              </a:rPr>
              <a:t>void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 err="1"/>
              <a:t>doSomething</a:t>
            </a:r>
            <a:r>
              <a:rPr lang="de-AT" sz="2400" dirty="0"/>
              <a:t>(</a:t>
            </a:r>
            <a:r>
              <a:rPr lang="de-AT" sz="2400" b="1" dirty="0">
                <a:solidFill>
                  <a:srgbClr val="000080"/>
                </a:solidFill>
              </a:rPr>
              <a:t>double</a:t>
            </a:r>
            <a:r>
              <a:rPr lang="de-AT" sz="2400" dirty="0"/>
              <a:t>[] </a:t>
            </a:r>
            <a:r>
              <a:rPr lang="de-AT" sz="2400" dirty="0" err="1"/>
              <a:t>n</a:t>
            </a:r>
            <a:r>
              <a:rPr lang="de-AT" sz="2400" dirty="0"/>
              <a:t>) {</a:t>
            </a:r>
            <a:br>
              <a:rPr lang="de-AT" sz="2400" dirty="0"/>
            </a:br>
            <a:br>
              <a:rPr lang="de-AT" sz="2400" dirty="0"/>
            </a:br>
            <a:r>
              <a:rPr lang="de-AT" sz="2400" dirty="0"/>
              <a:t>    </a:t>
            </a:r>
            <a:r>
              <a:rPr lang="de-AT" sz="2400" b="1" dirty="0" err="1">
                <a:solidFill>
                  <a:srgbClr val="000080"/>
                </a:solidFill>
              </a:rPr>
              <a:t>for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(</a:t>
            </a:r>
            <a:r>
              <a:rPr lang="de-AT" sz="2400" b="1" dirty="0" err="1">
                <a:solidFill>
                  <a:srgbClr val="000080"/>
                </a:solidFill>
              </a:rPr>
              <a:t>int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i = </a:t>
            </a:r>
            <a:r>
              <a:rPr lang="de-AT" sz="2400" dirty="0">
                <a:solidFill>
                  <a:srgbClr val="0000FF"/>
                </a:solidFill>
              </a:rPr>
              <a:t>0</a:t>
            </a:r>
            <a:r>
              <a:rPr lang="de-AT" sz="2400" dirty="0"/>
              <a:t>; i &lt; </a:t>
            </a:r>
            <a:r>
              <a:rPr lang="de-AT" sz="2400" dirty="0" err="1"/>
              <a:t>n.</a:t>
            </a:r>
            <a:r>
              <a:rPr lang="de-AT" sz="2400" b="1" dirty="0" err="1">
                <a:solidFill>
                  <a:srgbClr val="660E7A"/>
                </a:solidFill>
              </a:rPr>
              <a:t>length</a:t>
            </a:r>
            <a:r>
              <a:rPr lang="de-AT" sz="2400" b="1" dirty="0">
                <a:solidFill>
                  <a:srgbClr val="660E7A"/>
                </a:solidFill>
              </a:rPr>
              <a:t> </a:t>
            </a:r>
            <a:r>
              <a:rPr lang="de-AT" sz="2400" dirty="0"/>
              <a:t>; i++) {</a:t>
            </a:r>
            <a:br>
              <a:rPr lang="de-AT" sz="2400" dirty="0"/>
            </a:br>
            <a:r>
              <a:rPr lang="de-AT" sz="2400" dirty="0"/>
              <a:t>        </a:t>
            </a:r>
            <a:r>
              <a:rPr lang="de-AT" sz="2400" dirty="0" err="1"/>
              <a:t>System.</a:t>
            </a:r>
            <a:r>
              <a:rPr lang="de-AT" sz="2400" b="1" i="1" dirty="0" err="1">
                <a:solidFill>
                  <a:srgbClr val="660E7A"/>
                </a:solidFill>
              </a:rPr>
              <a:t>out</a:t>
            </a:r>
            <a:r>
              <a:rPr lang="de-AT" sz="2400" dirty="0" err="1"/>
              <a:t>.println</a:t>
            </a:r>
            <a:r>
              <a:rPr lang="de-AT" sz="2400" dirty="0"/>
              <a:t>(</a:t>
            </a:r>
            <a:r>
              <a:rPr lang="de-AT" sz="2400" dirty="0" err="1"/>
              <a:t>n</a:t>
            </a:r>
            <a:r>
              <a:rPr lang="de-AT" sz="2400" dirty="0"/>
              <a:t>[i]);</a:t>
            </a:r>
            <a:br>
              <a:rPr lang="de-AT" sz="2400" dirty="0"/>
            </a:br>
            <a:r>
              <a:rPr lang="de-AT" sz="2400" dirty="0"/>
              <a:t>    }</a:t>
            </a:r>
            <a:br>
              <a:rPr lang="de-AT" sz="2400" dirty="0"/>
            </a:br>
            <a:br>
              <a:rPr lang="de-AT" sz="2400" dirty="0"/>
            </a:br>
            <a:r>
              <a:rPr lang="de-AT" sz="2400" dirty="0"/>
              <a:t>}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8761406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A04191-E6A2-4524-86E1-088B9A341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31CA1-4F13-42AC-81E7-FC33D6E00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Die Komplexität eines Algorithmus einschätzen können.</a:t>
            </a:r>
          </a:p>
        </p:txBody>
      </p:sp>
    </p:spTree>
    <p:extLst>
      <p:ext uri="{BB962C8B-B14F-4D97-AF65-F5344CB8AC3E}">
        <p14:creationId xmlns:p14="http://schemas.microsoft.com/office/powerpoint/2010/main" val="705333440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1F0290-51C0-F746-9A72-995CD1C2D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BA0D4B-4357-3342-A59A-18D299E86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19" y="5301208"/>
            <a:ext cx="8410575" cy="1264339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O(1) + O(</a:t>
            </a:r>
            <a:r>
              <a:rPr lang="de-DE" dirty="0" err="1"/>
              <a:t>n</a:t>
            </a:r>
            <a:r>
              <a:rPr lang="de-DE" dirty="0"/>
              <a:t>) -&gt; O(</a:t>
            </a:r>
            <a:r>
              <a:rPr lang="de-DE" dirty="0" err="1"/>
              <a:t>n</a:t>
            </a:r>
            <a:r>
              <a:rPr lang="de-DE" dirty="0"/>
              <a:t>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29F559-E9E9-5E40-8338-B8F482FB78CF}"/>
              </a:ext>
            </a:extLst>
          </p:cNvPr>
          <p:cNvSpPr txBox="1"/>
          <p:nvPr/>
        </p:nvSpPr>
        <p:spPr>
          <a:xfrm>
            <a:off x="1504479" y="1972939"/>
            <a:ext cx="590465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b="1" dirty="0" err="1">
                <a:solidFill>
                  <a:srgbClr val="000080"/>
                </a:solidFill>
              </a:rPr>
              <a:t>void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 err="1"/>
              <a:t>doSomething</a:t>
            </a:r>
            <a:r>
              <a:rPr lang="de-AT" sz="2400" dirty="0"/>
              <a:t>(</a:t>
            </a:r>
            <a:r>
              <a:rPr lang="de-AT" sz="2400" b="1" dirty="0">
                <a:solidFill>
                  <a:srgbClr val="000080"/>
                </a:solidFill>
              </a:rPr>
              <a:t>double</a:t>
            </a:r>
            <a:r>
              <a:rPr lang="de-AT" sz="2400" dirty="0"/>
              <a:t>[] </a:t>
            </a:r>
            <a:r>
              <a:rPr lang="de-AT" sz="2400" dirty="0" err="1"/>
              <a:t>n</a:t>
            </a:r>
            <a:r>
              <a:rPr lang="de-AT" sz="2400" dirty="0"/>
              <a:t>) {</a:t>
            </a:r>
            <a:br>
              <a:rPr lang="de-AT" sz="2400" dirty="0"/>
            </a:br>
            <a:br>
              <a:rPr lang="de-AT" sz="2400" dirty="0"/>
            </a:br>
            <a:r>
              <a:rPr lang="de-AT" sz="2400" dirty="0"/>
              <a:t>    </a:t>
            </a:r>
            <a:r>
              <a:rPr lang="de-AT" sz="2400" b="1" dirty="0">
                <a:solidFill>
                  <a:srgbClr val="000080"/>
                </a:solidFill>
              </a:rPr>
              <a:t>double </a:t>
            </a:r>
            <a:r>
              <a:rPr lang="de-AT" sz="2400" dirty="0"/>
              <a:t>x = </a:t>
            </a:r>
            <a:r>
              <a:rPr lang="de-AT" sz="2400" dirty="0">
                <a:solidFill>
                  <a:srgbClr val="0000FF"/>
                </a:solidFill>
              </a:rPr>
              <a:t>20</a:t>
            </a:r>
            <a:r>
              <a:rPr lang="de-AT" sz="2400" dirty="0"/>
              <a:t>*</a:t>
            </a:r>
            <a:r>
              <a:rPr lang="de-AT" sz="2400" dirty="0" err="1"/>
              <a:t>n</a:t>
            </a:r>
            <a:r>
              <a:rPr lang="de-AT" sz="2400" dirty="0"/>
              <a:t>[</a:t>
            </a:r>
            <a:r>
              <a:rPr lang="de-AT" sz="2400" dirty="0">
                <a:solidFill>
                  <a:srgbClr val="0000FF"/>
                </a:solidFill>
              </a:rPr>
              <a:t>0</a:t>
            </a:r>
            <a:r>
              <a:rPr lang="de-AT" sz="2400" dirty="0"/>
              <a:t>];</a:t>
            </a:r>
            <a:br>
              <a:rPr lang="de-AT" sz="2400" dirty="0"/>
            </a:br>
            <a:r>
              <a:rPr lang="de-AT" sz="2400" dirty="0"/>
              <a:t>    </a:t>
            </a:r>
            <a:r>
              <a:rPr lang="de-AT" sz="2400" b="1" dirty="0" err="1">
                <a:solidFill>
                  <a:srgbClr val="000080"/>
                </a:solidFill>
              </a:rPr>
              <a:t>for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(</a:t>
            </a:r>
            <a:r>
              <a:rPr lang="de-AT" sz="2400" b="1" dirty="0" err="1">
                <a:solidFill>
                  <a:srgbClr val="000080"/>
                </a:solidFill>
              </a:rPr>
              <a:t>int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i = </a:t>
            </a:r>
            <a:r>
              <a:rPr lang="de-AT" sz="2400" dirty="0">
                <a:solidFill>
                  <a:srgbClr val="0000FF"/>
                </a:solidFill>
              </a:rPr>
              <a:t>0</a:t>
            </a:r>
            <a:r>
              <a:rPr lang="de-AT" sz="2400" dirty="0"/>
              <a:t>; i &lt; </a:t>
            </a:r>
            <a:r>
              <a:rPr lang="de-AT" sz="2400" dirty="0" err="1"/>
              <a:t>n.</a:t>
            </a:r>
            <a:r>
              <a:rPr lang="de-AT" sz="2400" b="1" dirty="0" err="1">
                <a:solidFill>
                  <a:srgbClr val="660E7A"/>
                </a:solidFill>
              </a:rPr>
              <a:t>length</a:t>
            </a:r>
            <a:r>
              <a:rPr lang="de-AT" sz="2400" b="1" dirty="0">
                <a:solidFill>
                  <a:srgbClr val="660E7A"/>
                </a:solidFill>
              </a:rPr>
              <a:t> </a:t>
            </a:r>
            <a:r>
              <a:rPr lang="de-AT" sz="2400" dirty="0"/>
              <a:t>; i++) {</a:t>
            </a:r>
            <a:br>
              <a:rPr lang="de-AT" sz="2400" dirty="0"/>
            </a:br>
            <a:r>
              <a:rPr lang="de-AT" sz="2400" dirty="0"/>
              <a:t>        </a:t>
            </a:r>
            <a:r>
              <a:rPr lang="de-AT" sz="2400" dirty="0" err="1"/>
              <a:t>System.</a:t>
            </a:r>
            <a:r>
              <a:rPr lang="de-AT" sz="2400" b="1" i="1" dirty="0" err="1">
                <a:solidFill>
                  <a:srgbClr val="660E7A"/>
                </a:solidFill>
              </a:rPr>
              <a:t>out</a:t>
            </a:r>
            <a:r>
              <a:rPr lang="de-AT" sz="2400" dirty="0" err="1"/>
              <a:t>.println</a:t>
            </a:r>
            <a:r>
              <a:rPr lang="de-AT" sz="2400" dirty="0"/>
              <a:t>(</a:t>
            </a:r>
            <a:r>
              <a:rPr lang="de-AT" sz="2400" dirty="0" err="1"/>
              <a:t>n</a:t>
            </a:r>
            <a:r>
              <a:rPr lang="de-AT" sz="2400" dirty="0"/>
              <a:t>[i]);</a:t>
            </a:r>
            <a:br>
              <a:rPr lang="de-AT" sz="2400" dirty="0"/>
            </a:br>
            <a:r>
              <a:rPr lang="de-AT" sz="2400" dirty="0"/>
              <a:t>    }</a:t>
            </a:r>
            <a:br>
              <a:rPr lang="de-AT" sz="2400" dirty="0"/>
            </a:br>
            <a:br>
              <a:rPr lang="de-AT" sz="2400" dirty="0"/>
            </a:br>
            <a:r>
              <a:rPr lang="de-AT" sz="2400" dirty="0"/>
              <a:t>}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45432950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1F0290-51C0-F746-9A72-995CD1C2D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BA0D4B-4357-3342-A59A-18D299E86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19" y="5533276"/>
            <a:ext cx="8410575" cy="1264339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O(</a:t>
            </a:r>
            <a:r>
              <a:rPr lang="de-DE" dirty="0" err="1"/>
              <a:t>n</a:t>
            </a:r>
            <a:r>
              <a:rPr lang="de-DE" dirty="0"/>
              <a:t>) * O(</a:t>
            </a:r>
            <a:r>
              <a:rPr lang="de-DE" dirty="0" err="1"/>
              <a:t>n</a:t>
            </a:r>
            <a:r>
              <a:rPr lang="de-DE" dirty="0"/>
              <a:t>) -&gt; O(n^2)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29F559-E9E9-5E40-8338-B8F482FB78CF}"/>
              </a:ext>
            </a:extLst>
          </p:cNvPr>
          <p:cNvSpPr txBox="1"/>
          <p:nvPr/>
        </p:nvSpPr>
        <p:spPr>
          <a:xfrm>
            <a:off x="1504479" y="1972939"/>
            <a:ext cx="59046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b="1" dirty="0" err="1">
                <a:solidFill>
                  <a:srgbClr val="000080"/>
                </a:solidFill>
              </a:rPr>
              <a:t>void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 err="1"/>
              <a:t>doSomething</a:t>
            </a:r>
            <a:r>
              <a:rPr lang="de-AT" sz="2400" dirty="0"/>
              <a:t>(</a:t>
            </a:r>
            <a:r>
              <a:rPr lang="de-AT" sz="2400" b="1" dirty="0">
                <a:solidFill>
                  <a:srgbClr val="000080"/>
                </a:solidFill>
              </a:rPr>
              <a:t>double</a:t>
            </a:r>
            <a:r>
              <a:rPr lang="de-AT" sz="2400" dirty="0"/>
              <a:t>[] </a:t>
            </a:r>
            <a:r>
              <a:rPr lang="de-AT" sz="2400" dirty="0" err="1"/>
              <a:t>n</a:t>
            </a:r>
            <a:r>
              <a:rPr lang="de-AT" sz="2400" dirty="0"/>
              <a:t>) {</a:t>
            </a:r>
            <a:br>
              <a:rPr lang="de-AT" sz="2400" dirty="0"/>
            </a:br>
            <a:r>
              <a:rPr lang="de-AT" sz="2400" dirty="0"/>
              <a:t>    </a:t>
            </a:r>
            <a:br>
              <a:rPr lang="de-AT" sz="2400" dirty="0"/>
            </a:br>
            <a:r>
              <a:rPr lang="de-AT" sz="2400" dirty="0"/>
              <a:t>    </a:t>
            </a:r>
            <a:r>
              <a:rPr lang="de-AT" sz="2400" b="1" dirty="0" err="1">
                <a:solidFill>
                  <a:srgbClr val="000080"/>
                </a:solidFill>
              </a:rPr>
              <a:t>for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(</a:t>
            </a:r>
            <a:r>
              <a:rPr lang="de-AT" sz="2400" b="1" dirty="0" err="1">
                <a:solidFill>
                  <a:srgbClr val="000080"/>
                </a:solidFill>
              </a:rPr>
              <a:t>int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i = </a:t>
            </a:r>
            <a:r>
              <a:rPr lang="de-AT" sz="2400" dirty="0">
                <a:solidFill>
                  <a:srgbClr val="0000FF"/>
                </a:solidFill>
              </a:rPr>
              <a:t>0</a:t>
            </a:r>
            <a:r>
              <a:rPr lang="de-AT" sz="2400" dirty="0"/>
              <a:t>; i &lt; </a:t>
            </a:r>
            <a:r>
              <a:rPr lang="de-AT" sz="2400" dirty="0" err="1"/>
              <a:t>n.</a:t>
            </a:r>
            <a:r>
              <a:rPr lang="de-AT" sz="2400" b="1" dirty="0" err="1">
                <a:solidFill>
                  <a:srgbClr val="660E7A"/>
                </a:solidFill>
              </a:rPr>
              <a:t>length</a:t>
            </a:r>
            <a:r>
              <a:rPr lang="de-AT" sz="2400" dirty="0"/>
              <a:t>; i++) {</a:t>
            </a:r>
            <a:br>
              <a:rPr lang="de-AT" sz="2400" dirty="0"/>
            </a:br>
            <a:r>
              <a:rPr lang="de-AT" sz="2400" dirty="0"/>
              <a:t>        </a:t>
            </a:r>
            <a:r>
              <a:rPr lang="de-AT" sz="2400" b="1" dirty="0" err="1">
                <a:solidFill>
                  <a:srgbClr val="000080"/>
                </a:solidFill>
              </a:rPr>
              <a:t>for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(</a:t>
            </a:r>
            <a:r>
              <a:rPr lang="de-AT" sz="2400" b="1" dirty="0" err="1">
                <a:solidFill>
                  <a:srgbClr val="000080"/>
                </a:solidFill>
              </a:rPr>
              <a:t>int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 err="1"/>
              <a:t>j</a:t>
            </a:r>
            <a:r>
              <a:rPr lang="de-AT" sz="2400" dirty="0"/>
              <a:t> = </a:t>
            </a:r>
            <a:r>
              <a:rPr lang="de-AT" sz="2400" dirty="0">
                <a:solidFill>
                  <a:srgbClr val="0000FF"/>
                </a:solidFill>
              </a:rPr>
              <a:t>0</a:t>
            </a:r>
            <a:r>
              <a:rPr lang="de-AT" sz="2400" dirty="0"/>
              <a:t>; </a:t>
            </a:r>
            <a:r>
              <a:rPr lang="de-AT" sz="2400" dirty="0" err="1"/>
              <a:t>j</a:t>
            </a:r>
            <a:r>
              <a:rPr lang="de-AT" sz="2400" dirty="0"/>
              <a:t> &lt; </a:t>
            </a:r>
            <a:r>
              <a:rPr lang="de-AT" sz="2400" dirty="0" err="1"/>
              <a:t>n.</a:t>
            </a:r>
            <a:r>
              <a:rPr lang="de-AT" sz="2400" b="1" dirty="0" err="1">
                <a:solidFill>
                  <a:srgbClr val="660E7A"/>
                </a:solidFill>
              </a:rPr>
              <a:t>length</a:t>
            </a:r>
            <a:r>
              <a:rPr lang="de-AT" sz="2400" dirty="0"/>
              <a:t>; </a:t>
            </a:r>
            <a:r>
              <a:rPr lang="de-AT" sz="2400" dirty="0" err="1"/>
              <a:t>j++</a:t>
            </a:r>
            <a:r>
              <a:rPr lang="de-AT" sz="2400" dirty="0"/>
              <a:t>) {</a:t>
            </a:r>
            <a:br>
              <a:rPr lang="de-AT" sz="2400" dirty="0"/>
            </a:br>
            <a:r>
              <a:rPr lang="de-AT" sz="2400" dirty="0"/>
              <a:t>            </a:t>
            </a:r>
            <a:r>
              <a:rPr lang="de-AT" sz="2400" dirty="0" err="1"/>
              <a:t>System.</a:t>
            </a:r>
            <a:r>
              <a:rPr lang="de-AT" sz="2400" b="1" i="1" dirty="0" err="1">
                <a:solidFill>
                  <a:srgbClr val="660E7A"/>
                </a:solidFill>
              </a:rPr>
              <a:t>out</a:t>
            </a:r>
            <a:r>
              <a:rPr lang="de-AT" sz="2400" dirty="0" err="1"/>
              <a:t>.println</a:t>
            </a:r>
            <a:r>
              <a:rPr lang="de-AT" sz="2400" dirty="0"/>
              <a:t>(</a:t>
            </a:r>
            <a:r>
              <a:rPr lang="de-AT" sz="2400" dirty="0" err="1"/>
              <a:t>n</a:t>
            </a:r>
            <a:r>
              <a:rPr lang="de-AT" sz="2400" dirty="0"/>
              <a:t>[i]*</a:t>
            </a:r>
            <a:r>
              <a:rPr lang="de-AT" sz="2400" dirty="0" err="1"/>
              <a:t>n</a:t>
            </a:r>
            <a:r>
              <a:rPr lang="de-AT" sz="2400" dirty="0"/>
              <a:t>[</a:t>
            </a:r>
            <a:r>
              <a:rPr lang="de-AT" sz="2400" dirty="0" err="1"/>
              <a:t>j</a:t>
            </a:r>
            <a:r>
              <a:rPr lang="de-AT" sz="2400" dirty="0"/>
              <a:t>]);</a:t>
            </a:r>
            <a:br>
              <a:rPr lang="de-AT" sz="2400" dirty="0"/>
            </a:br>
            <a:r>
              <a:rPr lang="de-AT" sz="2400" dirty="0"/>
              <a:t>        }</a:t>
            </a:r>
            <a:br>
              <a:rPr lang="de-AT" sz="2400" dirty="0"/>
            </a:br>
            <a:r>
              <a:rPr lang="de-AT" sz="2400" dirty="0"/>
              <a:t>    }</a:t>
            </a:r>
            <a:br>
              <a:rPr lang="de-AT" sz="2400" dirty="0"/>
            </a:br>
            <a:br>
              <a:rPr lang="de-AT" sz="2400" dirty="0"/>
            </a:br>
            <a:r>
              <a:rPr lang="de-AT" sz="2400" dirty="0"/>
              <a:t>}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93845548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1F0290-51C0-F746-9A72-995CD1C2D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929F559-E9E9-5E40-8338-B8F482FB78CF}"/>
              </a:ext>
            </a:extLst>
          </p:cNvPr>
          <p:cNvSpPr txBox="1"/>
          <p:nvPr/>
        </p:nvSpPr>
        <p:spPr>
          <a:xfrm>
            <a:off x="1763688" y="900318"/>
            <a:ext cx="590465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b="1" dirty="0" err="1">
                <a:solidFill>
                  <a:srgbClr val="000080"/>
                </a:solidFill>
              </a:rPr>
              <a:t>void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 err="1"/>
              <a:t>doSomething</a:t>
            </a:r>
            <a:r>
              <a:rPr lang="de-AT" sz="2400" dirty="0"/>
              <a:t>(</a:t>
            </a:r>
            <a:r>
              <a:rPr lang="de-AT" sz="2400" b="1" dirty="0">
                <a:solidFill>
                  <a:srgbClr val="000080"/>
                </a:solidFill>
              </a:rPr>
              <a:t>double</a:t>
            </a:r>
            <a:r>
              <a:rPr lang="de-AT" sz="2400" dirty="0"/>
              <a:t>[] </a:t>
            </a:r>
            <a:r>
              <a:rPr lang="de-AT" sz="2400" dirty="0" err="1"/>
              <a:t>n</a:t>
            </a:r>
            <a:r>
              <a:rPr lang="de-AT" sz="2400" dirty="0"/>
              <a:t>) {</a:t>
            </a:r>
            <a:br>
              <a:rPr lang="de-AT" sz="2400" dirty="0"/>
            </a:br>
            <a:br>
              <a:rPr lang="de-AT" sz="2400" dirty="0"/>
            </a:br>
            <a:r>
              <a:rPr lang="de-AT" sz="2400" dirty="0"/>
              <a:t>    </a:t>
            </a:r>
            <a:r>
              <a:rPr lang="de-AT" sz="2400" dirty="0" err="1"/>
              <a:t>System.</a:t>
            </a:r>
            <a:r>
              <a:rPr lang="de-AT" sz="2400" b="1" i="1" dirty="0" err="1">
                <a:solidFill>
                  <a:srgbClr val="660E7A"/>
                </a:solidFill>
              </a:rPr>
              <a:t>out</a:t>
            </a:r>
            <a:r>
              <a:rPr lang="de-AT" sz="2400" dirty="0" err="1"/>
              <a:t>.println</a:t>
            </a:r>
            <a:r>
              <a:rPr lang="de-AT" sz="2400" dirty="0"/>
              <a:t>(</a:t>
            </a:r>
            <a:r>
              <a:rPr lang="de-AT" sz="2400" b="1" dirty="0">
                <a:solidFill>
                  <a:srgbClr val="008000"/>
                </a:solidFill>
              </a:rPr>
              <a:t>"Welcome"</a:t>
            </a:r>
            <a:r>
              <a:rPr lang="de-AT" sz="2400" dirty="0"/>
              <a:t>);</a:t>
            </a:r>
            <a:br>
              <a:rPr lang="de-AT" sz="2400" dirty="0"/>
            </a:br>
            <a:r>
              <a:rPr lang="de-AT" sz="2400" dirty="0"/>
              <a:t>    </a:t>
            </a:r>
            <a:r>
              <a:rPr lang="de-AT" sz="2400" b="1" dirty="0">
                <a:solidFill>
                  <a:srgbClr val="000080"/>
                </a:solidFill>
              </a:rPr>
              <a:t>double </a:t>
            </a:r>
            <a:r>
              <a:rPr lang="de-AT" sz="2400" dirty="0"/>
              <a:t>x = </a:t>
            </a:r>
            <a:r>
              <a:rPr lang="de-AT" sz="2400" dirty="0">
                <a:solidFill>
                  <a:srgbClr val="0000FF"/>
                </a:solidFill>
              </a:rPr>
              <a:t>1</a:t>
            </a:r>
            <a:r>
              <a:rPr lang="de-AT" sz="2400" dirty="0"/>
              <a:t>;</a:t>
            </a:r>
            <a:br>
              <a:rPr lang="de-AT" sz="2400" dirty="0"/>
            </a:br>
            <a:r>
              <a:rPr lang="de-AT" sz="2400" dirty="0"/>
              <a:t>    </a:t>
            </a:r>
            <a:r>
              <a:rPr lang="de-AT" sz="2400" b="1" dirty="0" err="1">
                <a:solidFill>
                  <a:srgbClr val="000080"/>
                </a:solidFill>
              </a:rPr>
              <a:t>for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(</a:t>
            </a:r>
            <a:r>
              <a:rPr lang="de-AT" sz="2400" b="1" dirty="0" err="1">
                <a:solidFill>
                  <a:srgbClr val="000080"/>
                </a:solidFill>
              </a:rPr>
              <a:t>int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i = </a:t>
            </a:r>
            <a:r>
              <a:rPr lang="de-AT" sz="2400" dirty="0">
                <a:solidFill>
                  <a:srgbClr val="0000FF"/>
                </a:solidFill>
              </a:rPr>
              <a:t>0</a:t>
            </a:r>
            <a:r>
              <a:rPr lang="de-AT" sz="2400" dirty="0"/>
              <a:t>; i &lt; </a:t>
            </a:r>
            <a:r>
              <a:rPr lang="de-AT" sz="2400" dirty="0" err="1"/>
              <a:t>n.</a:t>
            </a:r>
            <a:r>
              <a:rPr lang="de-AT" sz="2400" b="1" dirty="0" err="1">
                <a:solidFill>
                  <a:srgbClr val="660E7A"/>
                </a:solidFill>
              </a:rPr>
              <a:t>length</a:t>
            </a:r>
            <a:r>
              <a:rPr lang="de-AT" sz="2400" dirty="0"/>
              <a:t>; i++) {</a:t>
            </a:r>
            <a:br>
              <a:rPr lang="de-AT" sz="2400" dirty="0"/>
            </a:br>
            <a:r>
              <a:rPr lang="de-AT" sz="2400" dirty="0"/>
              <a:t>        x = x + </a:t>
            </a:r>
            <a:r>
              <a:rPr lang="de-AT" sz="2400" dirty="0" err="1"/>
              <a:t>n</a:t>
            </a:r>
            <a:r>
              <a:rPr lang="de-AT" sz="2400" dirty="0"/>
              <a:t>[i];</a:t>
            </a:r>
            <a:br>
              <a:rPr lang="de-AT" sz="2400" dirty="0"/>
            </a:br>
            <a:r>
              <a:rPr lang="de-AT" sz="2400" dirty="0"/>
              <a:t>    }</a:t>
            </a:r>
            <a:br>
              <a:rPr lang="de-AT" sz="2400" dirty="0"/>
            </a:br>
            <a:r>
              <a:rPr lang="de-AT" sz="2400" dirty="0"/>
              <a:t>    </a:t>
            </a:r>
            <a:br>
              <a:rPr lang="de-AT" sz="2400" dirty="0"/>
            </a:br>
            <a:r>
              <a:rPr lang="de-AT" sz="2400" dirty="0"/>
              <a:t>    </a:t>
            </a:r>
            <a:r>
              <a:rPr lang="de-AT" sz="2400" b="1" dirty="0" err="1">
                <a:solidFill>
                  <a:srgbClr val="000080"/>
                </a:solidFill>
              </a:rPr>
              <a:t>for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(</a:t>
            </a:r>
            <a:r>
              <a:rPr lang="de-AT" sz="2400" b="1" dirty="0" err="1">
                <a:solidFill>
                  <a:srgbClr val="000080"/>
                </a:solidFill>
              </a:rPr>
              <a:t>int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i = </a:t>
            </a:r>
            <a:r>
              <a:rPr lang="de-AT" sz="2400" dirty="0">
                <a:solidFill>
                  <a:srgbClr val="0000FF"/>
                </a:solidFill>
              </a:rPr>
              <a:t>0</a:t>
            </a:r>
            <a:r>
              <a:rPr lang="de-AT" sz="2400" dirty="0"/>
              <a:t>; i &lt; </a:t>
            </a:r>
            <a:r>
              <a:rPr lang="de-AT" sz="2400" dirty="0" err="1"/>
              <a:t>n.</a:t>
            </a:r>
            <a:r>
              <a:rPr lang="de-AT" sz="2400" b="1" dirty="0" err="1">
                <a:solidFill>
                  <a:srgbClr val="660E7A"/>
                </a:solidFill>
              </a:rPr>
              <a:t>length</a:t>
            </a:r>
            <a:r>
              <a:rPr lang="de-AT" sz="2400" dirty="0"/>
              <a:t>; i++) {</a:t>
            </a:r>
            <a:br>
              <a:rPr lang="de-AT" sz="2400" dirty="0"/>
            </a:br>
            <a:r>
              <a:rPr lang="de-AT" sz="2400" dirty="0"/>
              <a:t>        </a:t>
            </a:r>
            <a:r>
              <a:rPr lang="de-AT" sz="2400" b="1" dirty="0" err="1">
                <a:solidFill>
                  <a:srgbClr val="000080"/>
                </a:solidFill>
              </a:rPr>
              <a:t>for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/>
              <a:t>(</a:t>
            </a:r>
            <a:r>
              <a:rPr lang="de-AT" sz="2400" b="1" dirty="0" err="1">
                <a:solidFill>
                  <a:srgbClr val="000080"/>
                </a:solidFill>
              </a:rPr>
              <a:t>int</a:t>
            </a:r>
            <a:r>
              <a:rPr lang="de-AT" sz="2400" b="1" dirty="0">
                <a:solidFill>
                  <a:srgbClr val="000080"/>
                </a:solidFill>
              </a:rPr>
              <a:t> </a:t>
            </a:r>
            <a:r>
              <a:rPr lang="de-AT" sz="2400" dirty="0" err="1"/>
              <a:t>j</a:t>
            </a:r>
            <a:r>
              <a:rPr lang="de-AT" sz="2400" dirty="0"/>
              <a:t> = </a:t>
            </a:r>
            <a:r>
              <a:rPr lang="de-AT" sz="2400" dirty="0">
                <a:solidFill>
                  <a:srgbClr val="0000FF"/>
                </a:solidFill>
              </a:rPr>
              <a:t>0</a:t>
            </a:r>
            <a:r>
              <a:rPr lang="de-AT" sz="2400" dirty="0"/>
              <a:t>; </a:t>
            </a:r>
            <a:r>
              <a:rPr lang="de-AT" sz="2400" dirty="0" err="1"/>
              <a:t>j</a:t>
            </a:r>
            <a:r>
              <a:rPr lang="de-AT" sz="2400" dirty="0"/>
              <a:t> &lt; </a:t>
            </a:r>
            <a:r>
              <a:rPr lang="de-AT" sz="2400" dirty="0" err="1"/>
              <a:t>n.</a:t>
            </a:r>
            <a:r>
              <a:rPr lang="de-AT" sz="2400" b="1" dirty="0" err="1">
                <a:solidFill>
                  <a:srgbClr val="660E7A"/>
                </a:solidFill>
              </a:rPr>
              <a:t>length</a:t>
            </a:r>
            <a:r>
              <a:rPr lang="de-AT" sz="2400" dirty="0"/>
              <a:t>; </a:t>
            </a:r>
            <a:r>
              <a:rPr lang="de-AT" sz="2400" dirty="0" err="1"/>
              <a:t>j++</a:t>
            </a:r>
            <a:r>
              <a:rPr lang="de-AT" sz="2400" dirty="0"/>
              <a:t>) {</a:t>
            </a:r>
            <a:br>
              <a:rPr lang="de-AT" sz="2400" dirty="0"/>
            </a:br>
            <a:r>
              <a:rPr lang="de-AT" sz="2400" dirty="0"/>
              <a:t>            </a:t>
            </a:r>
            <a:r>
              <a:rPr lang="de-AT" sz="2400" dirty="0" err="1"/>
              <a:t>System.</a:t>
            </a:r>
            <a:r>
              <a:rPr lang="de-AT" sz="2400" b="1" i="1" dirty="0" err="1">
                <a:solidFill>
                  <a:srgbClr val="660E7A"/>
                </a:solidFill>
              </a:rPr>
              <a:t>out</a:t>
            </a:r>
            <a:r>
              <a:rPr lang="de-AT" sz="2400" dirty="0" err="1"/>
              <a:t>.println</a:t>
            </a:r>
            <a:r>
              <a:rPr lang="de-AT" sz="2400" dirty="0"/>
              <a:t>(</a:t>
            </a:r>
            <a:r>
              <a:rPr lang="de-AT" sz="2400" dirty="0" err="1"/>
              <a:t>n</a:t>
            </a:r>
            <a:r>
              <a:rPr lang="de-AT" sz="2400" dirty="0"/>
              <a:t>[i]*</a:t>
            </a:r>
            <a:r>
              <a:rPr lang="de-AT" sz="2400" dirty="0" err="1"/>
              <a:t>n</a:t>
            </a:r>
            <a:r>
              <a:rPr lang="de-AT" sz="2400" dirty="0"/>
              <a:t>[</a:t>
            </a:r>
            <a:r>
              <a:rPr lang="de-AT" sz="2400" dirty="0" err="1"/>
              <a:t>j</a:t>
            </a:r>
            <a:r>
              <a:rPr lang="de-AT" sz="2400" dirty="0"/>
              <a:t>]);</a:t>
            </a:r>
            <a:br>
              <a:rPr lang="de-AT" sz="2400" dirty="0"/>
            </a:br>
            <a:r>
              <a:rPr lang="de-AT" sz="2400" dirty="0"/>
              <a:t>        }</a:t>
            </a:r>
            <a:br>
              <a:rPr lang="de-AT" sz="2400" dirty="0"/>
            </a:br>
            <a:r>
              <a:rPr lang="de-AT" sz="2400" dirty="0"/>
              <a:t>    }</a:t>
            </a:r>
            <a:br>
              <a:rPr lang="de-AT" sz="2400" dirty="0"/>
            </a:br>
            <a:br>
              <a:rPr lang="de-AT" sz="2400" dirty="0"/>
            </a:br>
            <a:r>
              <a:rPr lang="de-AT" sz="2400" dirty="0"/>
              <a:t>}</a:t>
            </a:r>
            <a:endParaRPr lang="de-DE" sz="240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EC69EDA-B9A6-B144-BCC6-600CA9457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3685239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C421BC-6843-984A-93A9-5A68217EA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Algorithmus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91763616-2FD5-7E4D-BABD-D418DC13E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085" y="1556792"/>
            <a:ext cx="8410575" cy="4382368"/>
          </a:xfrm>
        </p:spPr>
        <p:txBody>
          <a:bodyPr/>
          <a:lstStyle/>
          <a:p>
            <a:r>
              <a:rPr lang="de-DE" dirty="0"/>
              <a:t>Ein Algorithmus beschreibt wie man schrittweise von einem bestimmten Startzustand zu einem gewünschten Zielzustand kommt (bzw. von einer gewissen Eingabe zu einer gewissen Ausgabe).</a:t>
            </a:r>
          </a:p>
          <a:p>
            <a:r>
              <a:rPr lang="de-DE" dirty="0"/>
              <a:t>Ein Algorithmus besteht aus endlich vielen Einzelschritten.</a:t>
            </a:r>
          </a:p>
          <a:p>
            <a:r>
              <a:rPr lang="de-DE" dirty="0"/>
              <a:t>Auch ein Kochrezept ist eine Algorithmus.</a:t>
            </a:r>
          </a:p>
          <a:p>
            <a:r>
              <a:rPr lang="de-AT" dirty="0"/>
              <a:t>Fun </a:t>
            </a:r>
            <a:r>
              <a:rPr lang="de-AT" dirty="0" err="1"/>
              <a:t>fact</a:t>
            </a:r>
            <a:r>
              <a:rPr lang="de-AT" dirty="0"/>
              <a:t>: Das Wort </a:t>
            </a:r>
            <a:r>
              <a:rPr lang="de-AT" i="1" dirty="0"/>
              <a:t>Algorithmus</a:t>
            </a:r>
            <a:r>
              <a:rPr lang="de-AT" dirty="0"/>
              <a:t> ist eine Abwandlung  des Namens des persischen Rechenmeisters und Astronomen Abu </a:t>
            </a:r>
            <a:r>
              <a:rPr lang="de-AT" dirty="0" err="1"/>
              <a:t>Dschaʿfar</a:t>
            </a:r>
            <a:r>
              <a:rPr lang="de-AT" dirty="0"/>
              <a:t> Muhammad </a:t>
            </a:r>
            <a:r>
              <a:rPr lang="de-AT" dirty="0" err="1"/>
              <a:t>ibn</a:t>
            </a:r>
            <a:r>
              <a:rPr lang="de-AT" dirty="0"/>
              <a:t> Musa al-</a:t>
            </a:r>
            <a:r>
              <a:rPr lang="de-AT" dirty="0" err="1"/>
              <a:t>Chwārizmī</a:t>
            </a:r>
            <a:endParaRPr lang="de-AT" dirty="0"/>
          </a:p>
          <a:p>
            <a:endParaRPr lang="de-DE" dirty="0"/>
          </a:p>
        </p:txBody>
      </p:sp>
      <p:pic>
        <p:nvPicPr>
          <p:cNvPr id="11" name="Grafik 10" descr="Ein Bild, das Foto, Tisch, weiß enthält.&#10;&#10;Automatisch generierte Beschreibung">
            <a:extLst>
              <a:ext uri="{FF2B5EF4-FFF2-40B4-BE49-F238E27FC236}">
                <a16:creationId xmlns:a16="http://schemas.microsoft.com/office/drawing/2014/main" id="{7701D542-B66F-834F-A046-477F009E1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8344" y="5301208"/>
            <a:ext cx="11176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292116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5205A4-6AF8-7D4F-955D-7F841B5DD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Qualitätseigenschaften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CCBD28-7CF4-C943-A618-A1AE899A8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Oft gibt es verschiedene Lösungswege für ein Problem -&gt; verschiedene Algorithmen </a:t>
            </a:r>
          </a:p>
          <a:p>
            <a:r>
              <a:rPr lang="de-DE" dirty="0"/>
              <a:t>Beispiel: Verschiedene Möglichkeiten um Daten zu sortieren (</a:t>
            </a:r>
            <a:r>
              <a:rPr lang="de-DE" dirty="0" err="1"/>
              <a:t>Bubblesort</a:t>
            </a:r>
            <a:r>
              <a:rPr lang="de-DE" dirty="0"/>
              <a:t>, </a:t>
            </a:r>
            <a:r>
              <a:rPr lang="de-DE" dirty="0" err="1"/>
              <a:t>Heapsort</a:t>
            </a:r>
            <a:r>
              <a:rPr lang="de-DE" dirty="0"/>
              <a:t>, </a:t>
            </a:r>
            <a:r>
              <a:rPr lang="de-DE" dirty="0" err="1"/>
              <a:t>Quicksort</a:t>
            </a:r>
            <a:r>
              <a:rPr lang="de-DE" dirty="0"/>
              <a:t>,...)</a:t>
            </a:r>
          </a:p>
          <a:p>
            <a:r>
              <a:rPr lang="de-DE" dirty="0"/>
              <a:t>Algorithmen haben verschiedene Qualitätseigenschaften</a:t>
            </a:r>
          </a:p>
          <a:p>
            <a:pPr lvl="1"/>
            <a:r>
              <a:rPr lang="de-DE" dirty="0"/>
              <a:t>Korrektheit</a:t>
            </a:r>
          </a:p>
          <a:p>
            <a:pPr lvl="1"/>
            <a:r>
              <a:rPr lang="de-DE" dirty="0"/>
              <a:t>Verständlichkeit</a:t>
            </a:r>
          </a:p>
          <a:p>
            <a:pPr lvl="1"/>
            <a:r>
              <a:rPr lang="de-DE" b="1" dirty="0"/>
              <a:t>Effizienz</a:t>
            </a:r>
          </a:p>
          <a:p>
            <a:pPr lvl="1"/>
            <a:r>
              <a:rPr lang="de-DE" dirty="0"/>
              <a:t>....</a:t>
            </a:r>
          </a:p>
        </p:txBody>
      </p:sp>
    </p:spTree>
    <p:extLst>
      <p:ext uri="{BB962C8B-B14F-4D97-AF65-F5344CB8AC3E}">
        <p14:creationId xmlns:p14="http://schemas.microsoft.com/office/powerpoint/2010/main" val="1022050265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869684-5AA8-4E4C-A1B5-D8B5DB870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Effizienz / Komplexität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631FE7-8633-434A-92A9-EC47CE3D5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Wie komplex ist ein Algorithmus? </a:t>
            </a:r>
          </a:p>
          <a:p>
            <a:r>
              <a:rPr lang="de-DE" dirty="0"/>
              <a:t>Man betrachtet hier unterschiedliche Ebenen:</a:t>
            </a:r>
          </a:p>
          <a:p>
            <a:pPr lvl="1"/>
            <a:r>
              <a:rPr lang="de-DE" b="1" dirty="0"/>
              <a:t>Laufzeit</a:t>
            </a:r>
            <a:r>
              <a:rPr lang="de-DE" dirty="0"/>
              <a:t>komplexität -&gt; Wie schnell ist </a:t>
            </a:r>
            <a:r>
              <a:rPr lang="de-DE"/>
              <a:t>der Algorithmus?</a:t>
            </a:r>
            <a:endParaRPr lang="de-DE" dirty="0"/>
          </a:p>
          <a:p>
            <a:pPr lvl="1"/>
            <a:r>
              <a:rPr lang="de-AT" b="1" dirty="0"/>
              <a:t>Platz</a:t>
            </a:r>
            <a:r>
              <a:rPr lang="de-AT" dirty="0"/>
              <a:t>komplexität</a:t>
            </a:r>
            <a:r>
              <a:rPr lang="de-DE" dirty="0"/>
              <a:t> -&gt; Wie viel zusätzlichen Speicherplatz benötigt ein Algorithmus?</a:t>
            </a:r>
          </a:p>
          <a:p>
            <a:r>
              <a:rPr lang="de-DE" dirty="0"/>
              <a:t>Wir konzentrieren uns auf die </a:t>
            </a:r>
            <a:r>
              <a:rPr lang="de-DE" b="1" dirty="0"/>
              <a:t>Laufzeit</a:t>
            </a:r>
            <a:r>
              <a:rPr lang="de-DE" dirty="0"/>
              <a:t>komplexität.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64443656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B63F03-AE8B-5C46-B0BB-E97842DEB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620688"/>
            <a:ext cx="7329760" cy="864096"/>
          </a:xfrm>
        </p:spPr>
        <p:txBody>
          <a:bodyPr/>
          <a:lstStyle/>
          <a:p>
            <a:r>
              <a:rPr lang="de-DE" dirty="0"/>
              <a:t>Laufzeitkomplexität in Abhängigkeit der Eingabe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8607BE-1602-BD4F-B970-600CD7C0E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Wie viele Arbeitsschritte werden in Abhängigkeit der Anzahl der Eingaben </a:t>
            </a:r>
            <a:r>
              <a:rPr lang="de-DE" b="1" dirty="0" err="1"/>
              <a:t>n</a:t>
            </a:r>
            <a:r>
              <a:rPr lang="de-DE" dirty="0"/>
              <a:t> benötigt?</a:t>
            </a:r>
          </a:p>
          <a:p>
            <a:r>
              <a:rPr lang="de-DE" dirty="0"/>
              <a:t>Beispiel Sortieralgorithmen: 10 Zahlen (</a:t>
            </a:r>
            <a:r>
              <a:rPr lang="de-DE" dirty="0" err="1"/>
              <a:t>n</a:t>
            </a:r>
            <a:r>
              <a:rPr lang="de-DE" dirty="0"/>
              <a:t>=10) oder 1000000 Zahlen (</a:t>
            </a:r>
            <a:r>
              <a:rPr lang="de-DE" dirty="0" err="1"/>
              <a:t>n</a:t>
            </a:r>
            <a:r>
              <a:rPr lang="de-DE" dirty="0"/>
              <a:t>=1000000) sortieren</a:t>
            </a:r>
          </a:p>
          <a:p>
            <a:r>
              <a:rPr lang="de-DE" dirty="0"/>
              <a:t>Wenn man z.B. doppelt so viele Elemente sortiert, benötigt der Algorithmus dann doppelt so viele Schritte? Oder noch mehr? Oder weniger?</a:t>
            </a:r>
          </a:p>
          <a:p>
            <a:r>
              <a:rPr lang="de-DE" dirty="0"/>
              <a:t>Wir wollen eine allgemeine Aussage treffen unabhängig von der Geschwindigkeit des ausführenden Computers.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1427155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0825E3-DC1E-7B4F-957F-0227C36F5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(Big-) O-Notation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19C42E-AB49-B940-AAD7-C7006415F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Man verwendet häufig die O-Notation um Komplexitätsschranken auszudrücken </a:t>
            </a:r>
          </a:p>
          <a:p>
            <a:r>
              <a:rPr lang="de-DE" dirty="0"/>
              <a:t>O(f) – Die Funktion f ist eine obere Schranke.</a:t>
            </a:r>
          </a:p>
          <a:p>
            <a:r>
              <a:rPr lang="de-DE" dirty="0"/>
              <a:t>O(f) enthält alle Funktionen, die nicht schneller als f wachsen. </a:t>
            </a:r>
          </a:p>
          <a:p>
            <a:r>
              <a:rPr lang="de-DE" dirty="0"/>
              <a:t>Ignorieren Konstanten und langsamer wachsende Ausdrücke</a:t>
            </a:r>
          </a:p>
          <a:p>
            <a:pPr lvl="1"/>
            <a:r>
              <a:rPr lang="de-DE" dirty="0"/>
              <a:t>5*</a:t>
            </a:r>
            <a:r>
              <a:rPr lang="de-DE" dirty="0" err="1"/>
              <a:t>n</a:t>
            </a:r>
            <a:r>
              <a:rPr lang="de-DE" dirty="0"/>
              <a:t> =&gt; O(</a:t>
            </a:r>
            <a:r>
              <a:rPr lang="de-DE" dirty="0" err="1"/>
              <a:t>n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3*</a:t>
            </a:r>
            <a:r>
              <a:rPr lang="de-DE" dirty="0" err="1"/>
              <a:t>n</a:t>
            </a:r>
            <a:r>
              <a:rPr lang="de-DE" dirty="0"/>
              <a:t> =&gt; O(</a:t>
            </a:r>
            <a:r>
              <a:rPr lang="de-DE" dirty="0" err="1"/>
              <a:t>n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93755030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0825E3-DC1E-7B4F-957F-0227C36F5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(Big-) O-Notation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7003043-B2B9-D04D-857F-81A4AD0BE5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5"/>
          <a:stretch/>
        </p:blipFill>
        <p:spPr>
          <a:xfrm>
            <a:off x="715024" y="1268760"/>
            <a:ext cx="7490313" cy="4559049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98D8DD71-1075-4F41-ABF7-420FF4E162E5}"/>
              </a:ext>
            </a:extLst>
          </p:cNvPr>
          <p:cNvSpPr txBox="1">
            <a:spLocks/>
          </p:cNvSpPr>
          <p:nvPr/>
        </p:nvSpPr>
        <p:spPr bwMode="auto">
          <a:xfrm>
            <a:off x="611560" y="5949280"/>
            <a:ext cx="8410575" cy="4382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9875" indent="-269875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sz="2400"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1pPr>
            <a:lvl2pPr marL="4460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sz="2200"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2pPr>
            <a:lvl3pPr marL="625475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sz="2000"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3pPr>
            <a:lvl4pPr marL="804863" indent="-13176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4pPr>
            <a:lvl5pPr marL="984250" indent="-166688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Welcher Algorithmus arbeitet effizienter? Ein Algorithmus mit O(log </a:t>
            </a:r>
            <a:r>
              <a:rPr lang="de-DE" dirty="0" err="1"/>
              <a:t>n</a:t>
            </a:r>
            <a:r>
              <a:rPr lang="de-DE" dirty="0"/>
              <a:t>) oder mit O(n^2)?</a:t>
            </a:r>
          </a:p>
        </p:txBody>
      </p:sp>
    </p:spTree>
    <p:extLst>
      <p:ext uri="{BB962C8B-B14F-4D97-AF65-F5344CB8AC3E}">
        <p14:creationId xmlns:p14="http://schemas.microsoft.com/office/powerpoint/2010/main" val="3380572023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0825E3-DC1E-7B4F-957F-0227C36F5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wichtigsten Schrankenfunktionen</a:t>
            </a:r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6DC2BF29-7603-2C41-9A12-F8F1F56F2E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4467183"/>
              </p:ext>
            </p:extLst>
          </p:nvPr>
        </p:nvGraphicFramePr>
        <p:xfrm>
          <a:off x="482601" y="1844824"/>
          <a:ext cx="8193856" cy="41198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949602">
                  <a:extLst>
                    <a:ext uri="{9D8B030D-6E8A-4147-A177-3AD203B41FA5}">
                      <a16:colId xmlns:a16="http://schemas.microsoft.com/office/drawing/2014/main" val="528304362"/>
                    </a:ext>
                  </a:extLst>
                </a:gridCol>
                <a:gridCol w="1683661">
                  <a:extLst>
                    <a:ext uri="{9D8B030D-6E8A-4147-A177-3AD203B41FA5}">
                      <a16:colId xmlns:a16="http://schemas.microsoft.com/office/drawing/2014/main" val="3422977357"/>
                    </a:ext>
                  </a:extLst>
                </a:gridCol>
                <a:gridCol w="4560593">
                  <a:extLst>
                    <a:ext uri="{9D8B030D-6E8A-4147-A177-3AD203B41FA5}">
                      <a16:colId xmlns:a16="http://schemas.microsoft.com/office/drawing/2014/main" val="3980264753"/>
                    </a:ext>
                  </a:extLst>
                </a:gridCol>
              </a:tblGrid>
              <a:tr h="154816">
                <a:tc>
                  <a:txBody>
                    <a:bodyPr/>
                    <a:lstStyle/>
                    <a:p>
                      <a:r>
                        <a:rPr lang="de-DE" dirty="0"/>
                        <a:t>O(1)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konstant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f überschreitet einen konstanten Wert nicht (ist unabhängig vom Wert des Arguments </a:t>
                      </a:r>
                      <a:r>
                        <a:rPr lang="de-AT" dirty="0" err="1"/>
                        <a:t>n</a:t>
                      </a:r>
                      <a:r>
                        <a:rPr lang="de-AT" dirty="0"/>
                        <a:t>).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458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O(log </a:t>
                      </a:r>
                      <a:r>
                        <a:rPr lang="de-DE" dirty="0" err="1"/>
                        <a:t>n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logarithmisch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f wächst ungefähr um einen konstanten Betrag, wenn sich </a:t>
                      </a:r>
                      <a:r>
                        <a:rPr lang="de-AT" dirty="0" err="1">
                          <a:effectLst/>
                        </a:rPr>
                        <a:t>n</a:t>
                      </a:r>
                      <a:r>
                        <a:rPr lang="de-AT" dirty="0">
                          <a:effectLst/>
                        </a:rPr>
                        <a:t> </a:t>
                      </a:r>
                      <a:r>
                        <a:rPr lang="de-AT" dirty="0"/>
                        <a:t>verdoppelt ( Die Basis des Logarithmus ist dabei egal)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06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O(</a:t>
                      </a:r>
                      <a:r>
                        <a:rPr lang="de-DE" dirty="0" err="1"/>
                        <a:t>n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linear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f wächst ungefähr auf das Doppelte, wenn sich verdoppelt. 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248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O(</a:t>
                      </a:r>
                      <a:r>
                        <a:rPr lang="de-DE" dirty="0" err="1"/>
                        <a:t>n</a:t>
                      </a:r>
                      <a:r>
                        <a:rPr lang="de-DE" dirty="0"/>
                        <a:t> log </a:t>
                      </a:r>
                      <a:r>
                        <a:rPr lang="de-DE" dirty="0" err="1"/>
                        <a:t>n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super-linear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1210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O (n^2)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quadratisch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f wächst ungefähr auf das Vierfache, wenn sich </a:t>
                      </a:r>
                      <a:r>
                        <a:rPr lang="de-AT" dirty="0" err="1">
                          <a:effectLst/>
                        </a:rPr>
                        <a:t>n</a:t>
                      </a:r>
                      <a:r>
                        <a:rPr lang="de-AT" dirty="0">
                          <a:effectLst/>
                        </a:rPr>
                        <a:t> </a:t>
                      </a:r>
                      <a:r>
                        <a:rPr lang="de-AT" dirty="0"/>
                        <a:t>verdoppelt. 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122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O(2^n)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exponentiell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f wächst ungefähr auf das Doppelte, wenn sich um 1 erhöht. 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7016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024913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F1B3C8A-FAC4-DA43-9D52-178E91B304A6}">
  <we:reference id="wa104178141" version="3.10.0.124" store="en-US" storeType="OMEX"/>
  <we:alternateReferences>
    <we:reference id="wa104178141" version="3.10.0.124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5E513CE2CF70F4B8C09F3AC6D429EF3" ma:contentTypeVersion="4" ma:contentTypeDescription="Ein neues Dokument erstellen." ma:contentTypeScope="" ma:versionID="32f7258a9d0dc18162f259a0352610dc">
  <xsd:schema xmlns:xsd="http://www.w3.org/2001/XMLSchema" xmlns:xs="http://www.w3.org/2001/XMLSchema" xmlns:p="http://schemas.microsoft.com/office/2006/metadata/properties" xmlns:ns2="d2c9f398-b8f2-4561-8514-7787654ff721" xmlns:ns3="823a0d5d-eee2-46e1-886f-9d67e05c6d43" targetNamespace="http://schemas.microsoft.com/office/2006/metadata/properties" ma:root="true" ma:fieldsID="0981d9954c9ce45b03611eee68824ef5" ns2:_="" ns3:_="">
    <xsd:import namespace="d2c9f398-b8f2-4561-8514-7787654ff721"/>
    <xsd:import namespace="823a0d5d-eee2-46e1-886f-9d67e05c6d4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c9f398-b8f2-4561-8514-7787654ff7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3a0d5d-eee2-46e1-886f-9d67e05c6d4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Freigegeben für -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D74583F-A060-40D7-85C1-C04A9BFD8A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437382-49AF-455B-B471-C3185F197117}">
  <ds:schemaRefs>
    <ds:schemaRef ds:uri="http://schemas.microsoft.com/office/2006/documentManagement/types"/>
    <ds:schemaRef ds:uri="http://purl.org/dc/elements/1.1/"/>
    <ds:schemaRef ds:uri="http://purl.org/dc/terms/"/>
    <ds:schemaRef ds:uri="http://schemas.microsoft.com/office/infopath/2007/PartnerControls"/>
    <ds:schemaRef ds:uri="d2c9f398-b8f2-4561-8514-7787654ff721"/>
    <ds:schemaRef ds:uri="http://purl.org/dc/dcmitype/"/>
    <ds:schemaRef ds:uri="http://schemas.openxmlformats.org/package/2006/metadata/core-properties"/>
    <ds:schemaRef ds:uri="823a0d5d-eee2-46e1-886f-9d67e05c6d43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D48B4DB-4CC5-4438-96A4-64C2BB16A6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2c9f398-b8f2-4561-8514-7787654ff721"/>
    <ds:schemaRef ds:uri="823a0d5d-eee2-46e1-886f-9d67e05c6d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1212</Words>
  <Application>Microsoft Macintosh PowerPoint</Application>
  <PresentationFormat>Bildschirmpräsentation (4:3)</PresentationFormat>
  <Paragraphs>145</Paragraphs>
  <Slides>22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6" baseType="lpstr">
      <vt:lpstr>Arial</vt:lpstr>
      <vt:lpstr>Calibri</vt:lpstr>
      <vt:lpstr>Trebuchet MS</vt:lpstr>
      <vt:lpstr>Default Design</vt:lpstr>
      <vt:lpstr>PowerPoint-Präsentation</vt:lpstr>
      <vt:lpstr>Ziele</vt:lpstr>
      <vt:lpstr>Algorithmus</vt:lpstr>
      <vt:lpstr>Qualitätseigenschaften</vt:lpstr>
      <vt:lpstr>Effizienz / Komplexität </vt:lpstr>
      <vt:lpstr>Laufzeitkomplexität in Abhängigkeit der Eingabe</vt:lpstr>
      <vt:lpstr>(Big-) O-Notation</vt:lpstr>
      <vt:lpstr>(Big-) O-Notation</vt:lpstr>
      <vt:lpstr>Die wichtigsten Schrankenfunktionen</vt:lpstr>
      <vt:lpstr>Vergleich häufig auftretender Zeitkomplexitäten</vt:lpstr>
      <vt:lpstr>(Big-) O-Notation</vt:lpstr>
      <vt:lpstr>Best-, Average-, Worstcase</vt:lpstr>
      <vt:lpstr>Komplexität Sortieralgorithmen</vt:lpstr>
      <vt:lpstr>In der Praxis</vt:lpstr>
      <vt:lpstr>Laufzeitanalyse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5 Formulare</dc:title>
  <dc:creator>BUCHINGER Reinhold</dc:creator>
  <cp:lastModifiedBy>BUCHINGER Reinhold</cp:lastModifiedBy>
  <cp:revision>24</cp:revision>
  <dcterms:created xsi:type="dcterms:W3CDTF">2019-05-20T08:10:16Z</dcterms:created>
  <dcterms:modified xsi:type="dcterms:W3CDTF">2020-05-28T08:16:51Z</dcterms:modified>
</cp:coreProperties>
</file>